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91" r:id="rId5"/>
    <p:sldId id="261" r:id="rId6"/>
    <p:sldId id="290" r:id="rId7"/>
    <p:sldId id="276" r:id="rId8"/>
    <p:sldId id="292" r:id="rId9"/>
    <p:sldId id="258" r:id="rId10"/>
    <p:sldId id="273" r:id="rId11"/>
    <p:sldId id="274" r:id="rId12"/>
    <p:sldId id="289" r:id="rId13"/>
    <p:sldId id="287" r:id="rId1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Kmetska služba doživotna i nasljedna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0ADC9DCE-9C1D-4C9E-87FB-0BFF5D3551F4}">
      <dgm:prSet custT="1"/>
      <dgm:spPr/>
      <dgm:t>
        <a:bodyPr/>
        <a:lstStyle/>
        <a:p>
          <a:r>
            <a:rPr lang="hr-HR" sz="2800" dirty="0"/>
            <a:t>Feudalna renta ili prihod</a:t>
          </a:r>
          <a:endParaRPr lang="en-US" sz="2800" dirty="0"/>
        </a:p>
      </dgm:t>
    </dgm:pt>
    <dgm:pt modelId="{9F62B17F-2837-4515-889E-9FD64D5E2F43}" type="parTrans" cxnId="{622C32CB-91BD-4D5B-8055-ECD9962BDDF8}">
      <dgm:prSet/>
      <dgm:spPr/>
      <dgm:t>
        <a:bodyPr/>
        <a:lstStyle/>
        <a:p>
          <a:endParaRPr lang="hr-HR"/>
        </a:p>
      </dgm:t>
    </dgm:pt>
    <dgm:pt modelId="{391A039B-D87F-47A3-A1C9-A9F3808843DB}" type="sibTrans" cxnId="{622C32CB-91BD-4D5B-8055-ECD9962BDDF8}">
      <dgm:prSet/>
      <dgm:spPr/>
      <dgm:t>
        <a:bodyPr/>
        <a:lstStyle/>
        <a:p>
          <a:endParaRPr lang="hr-HR"/>
        </a:p>
      </dgm:t>
    </dgm:pt>
    <dgm:pt modelId="{72C3833F-BE2F-4E2E-A3B1-0972BB78ACB1}">
      <dgm:prSet custT="1"/>
      <dgm:spPr/>
      <dgm:t>
        <a:bodyPr/>
        <a:lstStyle/>
        <a:p>
          <a:pPr algn="just"/>
          <a:r>
            <a:rPr lang="hr-HR" sz="2800" dirty="0"/>
            <a:t>Kmetovi vezani za zemlju (nisu mogli otići s nje)</a:t>
          </a:r>
          <a:endParaRPr lang="en-US" sz="28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CFD07B-E61E-427D-BA1F-F4594FB395EF}" type="pres">
      <dgm:prSet presAssocID="{E7BA0D6B-2650-4FE1-95F4-6325E9CB6F4B}" presName="spacer" presStyleCnt="0"/>
      <dgm:spPr/>
    </dgm:pt>
    <dgm:pt modelId="{C62C227C-1774-4D06-85C5-63C9BA341BBA}" type="pres">
      <dgm:prSet presAssocID="{19FACFC4-7CE6-47C5-9078-3E1B47E03E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D33AC-6D0C-4F45-ACD0-7E67BA659585}" type="pres">
      <dgm:prSet presAssocID="{1A6884F7-2B33-48B3-9C56-EE05EDCBFD52}" presName="spacer" presStyleCnt="0"/>
      <dgm:spPr/>
    </dgm:pt>
    <dgm:pt modelId="{4C2DF6F4-1CCD-4736-A728-F8216CF885BD}" type="pres">
      <dgm:prSet presAssocID="{0ADC9DCE-9C1D-4C9E-87FB-0BFF5D3551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1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622C32CB-91BD-4D5B-8055-ECD9962BDDF8}" srcId="{71E521EC-A432-48C6-BF96-E79E2B50B48A}" destId="{0ADC9DCE-9C1D-4C9E-87FB-0BFF5D3551F4}" srcOrd="2" destOrd="0" parTransId="{9F62B17F-2837-4515-889E-9FD64D5E2F43}" sibTransId="{391A039B-D87F-47A3-A1C9-A9F3808843DB}"/>
    <dgm:cxn modelId="{F56F47C0-7CB3-4F67-A106-3E69423402BE}" type="presOf" srcId="{0ADC9DCE-9C1D-4C9E-87FB-0BFF5D3551F4}" destId="{4C2DF6F4-1CCD-4736-A728-F8216CF885BD}" srcOrd="0" destOrd="0" presId="urn:microsoft.com/office/officeart/2005/8/layout/vList2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2626A711-B728-4C13-A5E6-B88ECA042EA7}" type="presParOf" srcId="{AA027500-7298-4E1E-96C1-3B7408FA9D6A}" destId="{1ACFD07B-E61E-427D-BA1F-F4594FB395EF}" srcOrd="1" destOrd="0" presId="urn:microsoft.com/office/officeart/2005/8/layout/vList2"/>
    <dgm:cxn modelId="{159204EE-C153-422E-A5DA-1D87835B4797}" type="presParOf" srcId="{AA027500-7298-4E1E-96C1-3B7408FA9D6A}" destId="{C62C227C-1774-4D06-85C5-63C9BA341BBA}" srcOrd="2" destOrd="0" presId="urn:microsoft.com/office/officeart/2005/8/layout/vList2"/>
    <dgm:cxn modelId="{574E0C7C-269B-41A8-B89D-00E6ACDA609C}" type="presParOf" srcId="{AA027500-7298-4E1E-96C1-3B7408FA9D6A}" destId="{D42D33AC-6D0C-4F45-ACD0-7E67BA659585}" srcOrd="3" destOrd="0" presId="urn:microsoft.com/office/officeart/2005/8/layout/vList2"/>
    <dgm:cxn modelId="{AF3F27A5-BBE4-4754-85DD-61588F39A876}" type="presParOf" srcId="{AA027500-7298-4E1E-96C1-3B7408FA9D6A}" destId="{4C2DF6F4-1CCD-4736-A728-F8216CF885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3833F-BE2F-4E2E-A3B1-0972BB78ACB1}">
      <dgm:prSet custT="1"/>
      <dgm:spPr/>
      <dgm:t>
        <a:bodyPr/>
        <a:lstStyle/>
        <a:p>
          <a:r>
            <a:rPr lang="hr-HR" sz="2400" dirty="0"/>
            <a:t>Renta je mogla biti radna, naturalna i </a:t>
          </a:r>
          <a:r>
            <a:rPr lang="hr-HR" sz="2400" dirty="0" smtClean="0"/>
            <a:t>novčana</a:t>
          </a:r>
          <a:endParaRPr lang="en-US" sz="2400" dirty="0"/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584F2AF1-2EF5-46B6-9567-46D47F41CF19}">
      <dgm:prSet custT="1"/>
      <dgm:spPr/>
      <dgm:t>
        <a:bodyPr/>
        <a:lstStyle/>
        <a:p>
          <a:r>
            <a:rPr lang="hr-HR" sz="2400" dirty="0"/>
            <a:t>Radna renta ili tlaka, obveza rada na </a:t>
          </a:r>
          <a:r>
            <a:rPr lang="hr-HR" sz="2400" dirty="0" smtClean="0"/>
            <a:t>alodiju</a:t>
          </a:r>
          <a:endParaRPr lang="en-US" sz="2400" dirty="0"/>
        </a:p>
      </dgm:t>
    </dgm:pt>
    <dgm:pt modelId="{B932F23F-4902-4552-8AB4-2CB10A36C594}" type="parTrans" cxnId="{15BB27C2-9ADE-4EE6-8E61-492909BE14A4}">
      <dgm:prSet/>
      <dgm:spPr/>
      <dgm:t>
        <a:bodyPr/>
        <a:lstStyle/>
        <a:p>
          <a:endParaRPr lang="hr-HR"/>
        </a:p>
      </dgm:t>
    </dgm:pt>
    <dgm:pt modelId="{F8A2C2B0-8418-40CA-891E-FB5F26AD3B6B}" type="sibTrans" cxnId="{15BB27C2-9ADE-4EE6-8E61-492909BE14A4}">
      <dgm:prSet/>
      <dgm:spPr/>
      <dgm:t>
        <a:bodyPr/>
        <a:lstStyle/>
        <a:p>
          <a:endParaRPr lang="hr-HR"/>
        </a:p>
      </dgm:t>
    </dgm:pt>
    <dgm:pt modelId="{591E04D3-CF0D-4E28-B178-AE1E1567D814}">
      <dgm:prSet custT="1"/>
      <dgm:spPr/>
      <dgm:t>
        <a:bodyPr/>
        <a:lstStyle/>
        <a:p>
          <a:r>
            <a:rPr lang="hr-HR" sz="2400" dirty="0"/>
            <a:t>Naturalna renta, davanje dijela proizvoda </a:t>
          </a:r>
          <a:r>
            <a:rPr lang="hr-HR" sz="2400" dirty="0" smtClean="0"/>
            <a:t>feudalcu</a:t>
          </a:r>
          <a:endParaRPr lang="en-US" sz="2400" dirty="0"/>
        </a:p>
      </dgm:t>
    </dgm:pt>
    <dgm:pt modelId="{97A9EA61-D5C5-40C6-8984-0AFD0B324F83}" type="parTrans" cxnId="{38FC7312-5DB8-4C6D-A0FA-F83AA3CF0AAB}">
      <dgm:prSet/>
      <dgm:spPr/>
      <dgm:t>
        <a:bodyPr/>
        <a:lstStyle/>
        <a:p>
          <a:endParaRPr lang="hr-HR"/>
        </a:p>
      </dgm:t>
    </dgm:pt>
    <dgm:pt modelId="{AD643CEA-FD61-4474-ACDC-5C8A98A0DD0F}" type="sibTrans" cxnId="{38FC7312-5DB8-4C6D-A0FA-F83AA3CF0AAB}">
      <dgm:prSet/>
      <dgm:spPr/>
      <dgm:t>
        <a:bodyPr/>
        <a:lstStyle/>
        <a:p>
          <a:endParaRPr lang="hr-HR"/>
        </a:p>
      </dgm:t>
    </dgm:pt>
    <dgm:pt modelId="{26D5C5E4-3348-436C-A2F2-6B146901D88F}">
      <dgm:prSet custT="1"/>
      <dgm:spPr/>
      <dgm:t>
        <a:bodyPr/>
        <a:lstStyle/>
        <a:p>
          <a:r>
            <a:rPr lang="hr-HR" sz="2400" dirty="0"/>
            <a:t>Novčana renta, davanja novca umjesto </a:t>
          </a:r>
          <a:r>
            <a:rPr lang="hr-HR" sz="2400" dirty="0" smtClean="0"/>
            <a:t>proizvoda</a:t>
          </a:r>
          <a:endParaRPr lang="en-US" sz="2400" dirty="0"/>
        </a:p>
      </dgm:t>
    </dgm:pt>
    <dgm:pt modelId="{42D8F8C0-DB5F-4260-80A5-0BA2B7384898}" type="parTrans" cxnId="{2F0C601B-3F31-44E9-A23F-8D1D767E1E99}">
      <dgm:prSet/>
      <dgm:spPr/>
      <dgm:t>
        <a:bodyPr/>
        <a:lstStyle/>
        <a:p>
          <a:endParaRPr lang="hr-HR"/>
        </a:p>
      </dgm:t>
    </dgm:pt>
    <dgm:pt modelId="{BCA1EE5A-7676-4BEC-A777-C254DC1A4103}" type="sibTrans" cxnId="{2F0C601B-3F31-44E9-A23F-8D1D767E1E99}">
      <dgm:prSet/>
      <dgm:spPr/>
      <dgm:t>
        <a:bodyPr/>
        <a:lstStyle/>
        <a:p>
          <a:endParaRPr lang="hr-HR"/>
        </a:p>
      </dgm:t>
    </dgm:pt>
    <dgm:pt modelId="{DB7ABC39-643F-46AB-B33C-C9F399796B9F}">
      <dgm:prSet custT="1"/>
      <dgm:spPr/>
      <dgm:t>
        <a:bodyPr/>
        <a:lstStyle/>
        <a:p>
          <a:r>
            <a:rPr lang="hr-HR" sz="2400" dirty="0"/>
            <a:t>Plaćanje poreza </a:t>
          </a:r>
          <a:r>
            <a:rPr lang="hr-HR" sz="2400" dirty="0" smtClean="0"/>
            <a:t>državi</a:t>
          </a:r>
          <a:endParaRPr lang="en-US" sz="2400" dirty="0"/>
        </a:p>
      </dgm:t>
    </dgm:pt>
    <dgm:pt modelId="{4698016F-2BB4-46C1-B3CE-3F5750297E6D}" type="parTrans" cxnId="{007EFC59-D981-4E62-AAF7-DF80599BCF6B}">
      <dgm:prSet/>
      <dgm:spPr/>
      <dgm:t>
        <a:bodyPr/>
        <a:lstStyle/>
        <a:p>
          <a:endParaRPr lang="hr-HR"/>
        </a:p>
      </dgm:t>
    </dgm:pt>
    <dgm:pt modelId="{22632C16-6273-46A3-842A-B9005FEF522D}" type="sibTrans" cxnId="{007EFC59-D981-4E62-AAF7-DF80599BCF6B}">
      <dgm:prSet/>
      <dgm:spPr/>
      <dgm:t>
        <a:bodyPr/>
        <a:lstStyle/>
        <a:p>
          <a:endParaRPr lang="hr-HR"/>
        </a:p>
      </dgm:t>
    </dgm:pt>
    <dgm:pt modelId="{162024EB-B4B5-4215-9715-C0ABF9590781}">
      <dgm:prSet custT="1"/>
      <dgm:spPr/>
      <dgm:t>
        <a:bodyPr/>
        <a:lstStyle/>
        <a:p>
          <a:r>
            <a:rPr lang="hr-HR" sz="2400" dirty="0"/>
            <a:t>Davanje desetine prihoda </a:t>
          </a:r>
          <a:r>
            <a:rPr lang="hr-HR" sz="2400" dirty="0" smtClean="0"/>
            <a:t>Crkvi</a:t>
          </a:r>
          <a:endParaRPr lang="en-US" sz="2400" dirty="0"/>
        </a:p>
      </dgm:t>
    </dgm:pt>
    <dgm:pt modelId="{9897286D-6626-4B9E-996C-C6AE2DCB368D}" type="parTrans" cxnId="{764F40E0-0361-4DE6-BF86-C3030CD3910B}">
      <dgm:prSet/>
      <dgm:spPr/>
      <dgm:t>
        <a:bodyPr/>
        <a:lstStyle/>
        <a:p>
          <a:endParaRPr lang="hr-HR"/>
        </a:p>
      </dgm:t>
    </dgm:pt>
    <dgm:pt modelId="{46443FEB-6CCE-4A66-B48B-1165EAEF255E}" type="sibTrans" cxnId="{764F40E0-0361-4DE6-BF86-C3030CD3910B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5ADAA1-A2FC-4EDD-AE0E-06B9763646CD}" type="pres">
      <dgm:prSet presAssocID="{E7BA0D6B-2650-4FE1-95F4-6325E9CB6F4B}" presName="spacer" presStyleCnt="0"/>
      <dgm:spPr/>
    </dgm:pt>
    <dgm:pt modelId="{EAFDE011-D367-436E-BE9B-50A235496127}" type="pres">
      <dgm:prSet presAssocID="{584F2AF1-2EF5-46B6-9567-46D47F41CF1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5748D6-C114-4E28-A945-8A9A28F46DA2}" type="pres">
      <dgm:prSet presAssocID="{F8A2C2B0-8418-40CA-891E-FB5F26AD3B6B}" presName="spacer" presStyleCnt="0"/>
      <dgm:spPr/>
    </dgm:pt>
    <dgm:pt modelId="{585E6E2D-4F9E-4F97-8916-EEC634CCD0EE}" type="pres">
      <dgm:prSet presAssocID="{591E04D3-CF0D-4E28-B178-AE1E1567D8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B002F1-080D-42F5-B309-B2A596FE3F28}" type="pres">
      <dgm:prSet presAssocID="{AD643CEA-FD61-4474-ACDC-5C8A98A0DD0F}" presName="spacer" presStyleCnt="0"/>
      <dgm:spPr/>
    </dgm:pt>
    <dgm:pt modelId="{F4DC0569-2F76-4E56-8173-9F1E6834D83B}" type="pres">
      <dgm:prSet presAssocID="{26D5C5E4-3348-436C-A2F2-6B146901D88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70507A-F9B8-41EA-A5F4-E770CC43E639}" type="pres">
      <dgm:prSet presAssocID="{BCA1EE5A-7676-4BEC-A777-C254DC1A4103}" presName="spacer" presStyleCnt="0"/>
      <dgm:spPr/>
    </dgm:pt>
    <dgm:pt modelId="{46B25D20-C4CC-4120-A13D-35211EA6A6AA}" type="pres">
      <dgm:prSet presAssocID="{DB7ABC39-643F-46AB-B33C-C9F399796B9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51A094-AC68-4B4D-9AB0-54EEBCD31746}" type="pres">
      <dgm:prSet presAssocID="{22632C16-6273-46A3-842A-B9005FEF522D}" presName="spacer" presStyleCnt="0"/>
      <dgm:spPr/>
    </dgm:pt>
    <dgm:pt modelId="{928AC1F4-B4FF-49CC-8C78-046C4B30DF20}" type="pres">
      <dgm:prSet presAssocID="{162024EB-B4B5-4215-9715-C0ABF959078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DC602F-1C22-417A-965F-1EC67953E053}" type="presOf" srcId="{162024EB-B4B5-4215-9715-C0ABF9590781}" destId="{928AC1F4-B4FF-49CC-8C78-046C4B30DF20}" srcOrd="0" destOrd="0" presId="urn:microsoft.com/office/officeart/2005/8/layout/vList2"/>
    <dgm:cxn modelId="{007EFC59-D981-4E62-AAF7-DF80599BCF6B}" srcId="{71E521EC-A432-48C6-BF96-E79E2B50B48A}" destId="{DB7ABC39-643F-46AB-B33C-C9F399796B9F}" srcOrd="4" destOrd="0" parTransId="{4698016F-2BB4-46C1-B3CE-3F5750297E6D}" sibTransId="{22632C16-6273-46A3-842A-B9005FEF522D}"/>
    <dgm:cxn modelId="{1C02D50F-FF19-4DAC-8F56-3BBA479BD8EA}" type="presOf" srcId="{584F2AF1-2EF5-46B6-9567-46D47F41CF19}" destId="{EAFDE011-D367-436E-BE9B-50A235496127}" srcOrd="0" destOrd="0" presId="urn:microsoft.com/office/officeart/2005/8/layout/vList2"/>
    <dgm:cxn modelId="{38FC7312-5DB8-4C6D-A0FA-F83AA3CF0AAB}" srcId="{71E521EC-A432-48C6-BF96-E79E2B50B48A}" destId="{591E04D3-CF0D-4E28-B178-AE1E1567D814}" srcOrd="2" destOrd="0" parTransId="{97A9EA61-D5C5-40C6-8984-0AFD0B324F83}" sibTransId="{AD643CEA-FD61-4474-ACDC-5C8A98A0DD0F}"/>
    <dgm:cxn modelId="{12C45F2D-6A1B-4A52-ACB9-AF8A57107112}" type="presOf" srcId="{591E04D3-CF0D-4E28-B178-AE1E1567D814}" destId="{585E6E2D-4F9E-4F97-8916-EEC634CCD0EE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28C664E2-070A-4AF7-9873-68B9F8D3C97D}" type="presOf" srcId="{DB7ABC39-643F-46AB-B33C-C9F399796B9F}" destId="{46B25D20-C4CC-4120-A13D-35211EA6A6AA}" srcOrd="0" destOrd="0" presId="urn:microsoft.com/office/officeart/2005/8/layout/vList2"/>
    <dgm:cxn modelId="{15BB27C2-9ADE-4EE6-8E61-492909BE14A4}" srcId="{71E521EC-A432-48C6-BF96-E79E2B50B48A}" destId="{584F2AF1-2EF5-46B6-9567-46D47F41CF19}" srcOrd="1" destOrd="0" parTransId="{B932F23F-4902-4552-8AB4-2CB10A36C594}" sibTransId="{F8A2C2B0-8418-40CA-891E-FB5F26AD3B6B}"/>
    <dgm:cxn modelId="{764F40E0-0361-4DE6-BF86-C3030CD3910B}" srcId="{71E521EC-A432-48C6-BF96-E79E2B50B48A}" destId="{162024EB-B4B5-4215-9715-C0ABF9590781}" srcOrd="5" destOrd="0" parTransId="{9897286D-6626-4B9E-996C-C6AE2DCB368D}" sibTransId="{46443FEB-6CCE-4A66-B48B-1165EAEF255E}"/>
    <dgm:cxn modelId="{2F0C601B-3F31-44E9-A23F-8D1D767E1E99}" srcId="{71E521EC-A432-48C6-BF96-E79E2B50B48A}" destId="{26D5C5E4-3348-436C-A2F2-6B146901D88F}" srcOrd="3" destOrd="0" parTransId="{42D8F8C0-DB5F-4260-80A5-0BA2B7384898}" sibTransId="{BCA1EE5A-7676-4BEC-A777-C254DC1A4103}"/>
    <dgm:cxn modelId="{5649C05E-3F9F-4934-8837-5E1644584795}" type="presOf" srcId="{26D5C5E4-3348-436C-A2F2-6B146901D88F}" destId="{F4DC0569-2F76-4E56-8173-9F1E6834D83B}" srcOrd="0" destOrd="0" presId="urn:microsoft.com/office/officeart/2005/8/layout/vList2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04F84B65-3FB7-431B-8988-7CEADA9501B6}" type="presParOf" srcId="{AA027500-7298-4E1E-96C1-3B7408FA9D6A}" destId="{125ADAA1-A2FC-4EDD-AE0E-06B9763646CD}" srcOrd="1" destOrd="0" presId="urn:microsoft.com/office/officeart/2005/8/layout/vList2"/>
    <dgm:cxn modelId="{F6AFF713-64B3-4444-A064-6F7B6995290D}" type="presParOf" srcId="{AA027500-7298-4E1E-96C1-3B7408FA9D6A}" destId="{EAFDE011-D367-436E-BE9B-50A235496127}" srcOrd="2" destOrd="0" presId="urn:microsoft.com/office/officeart/2005/8/layout/vList2"/>
    <dgm:cxn modelId="{B0A4B74D-C676-47F7-878F-848F79D218C5}" type="presParOf" srcId="{AA027500-7298-4E1E-96C1-3B7408FA9D6A}" destId="{A95748D6-C114-4E28-A945-8A9A28F46DA2}" srcOrd="3" destOrd="0" presId="urn:microsoft.com/office/officeart/2005/8/layout/vList2"/>
    <dgm:cxn modelId="{57324BC4-FA71-4559-9E09-17E0D902CCF8}" type="presParOf" srcId="{AA027500-7298-4E1E-96C1-3B7408FA9D6A}" destId="{585E6E2D-4F9E-4F97-8916-EEC634CCD0EE}" srcOrd="4" destOrd="0" presId="urn:microsoft.com/office/officeart/2005/8/layout/vList2"/>
    <dgm:cxn modelId="{01C77A78-7647-4044-B02E-57B7314D8CDE}" type="presParOf" srcId="{AA027500-7298-4E1E-96C1-3B7408FA9D6A}" destId="{E7B002F1-080D-42F5-B309-B2A596FE3F28}" srcOrd="5" destOrd="0" presId="urn:microsoft.com/office/officeart/2005/8/layout/vList2"/>
    <dgm:cxn modelId="{CD4F2301-C6B5-41E9-84A3-ACE380A2B32A}" type="presParOf" srcId="{AA027500-7298-4E1E-96C1-3B7408FA9D6A}" destId="{F4DC0569-2F76-4E56-8173-9F1E6834D83B}" srcOrd="6" destOrd="0" presId="urn:microsoft.com/office/officeart/2005/8/layout/vList2"/>
    <dgm:cxn modelId="{CBC38BA3-025D-4707-B2EB-819732C90C49}" type="presParOf" srcId="{AA027500-7298-4E1E-96C1-3B7408FA9D6A}" destId="{8D70507A-F9B8-41EA-A5F4-E770CC43E639}" srcOrd="7" destOrd="0" presId="urn:microsoft.com/office/officeart/2005/8/layout/vList2"/>
    <dgm:cxn modelId="{CC0D105B-5029-4A07-AC29-BD99E48EEBD1}" type="presParOf" srcId="{AA027500-7298-4E1E-96C1-3B7408FA9D6A}" destId="{46B25D20-C4CC-4120-A13D-35211EA6A6AA}" srcOrd="8" destOrd="0" presId="urn:microsoft.com/office/officeart/2005/8/layout/vList2"/>
    <dgm:cxn modelId="{7B2CE074-9487-4DC9-8EDC-F4C0C198D318}" type="presParOf" srcId="{AA027500-7298-4E1E-96C1-3B7408FA9D6A}" destId="{B751A094-AC68-4B4D-9AB0-54EEBCD31746}" srcOrd="9" destOrd="0" presId="urn:microsoft.com/office/officeart/2005/8/layout/vList2"/>
    <dgm:cxn modelId="{AC776465-5BD6-42DC-8FF6-B57526742308}" type="presParOf" srcId="{AA027500-7298-4E1E-96C1-3B7408FA9D6A}" destId="{928AC1F4-B4FF-49CC-8C78-046C4B30DF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Strah od ratnih pohoda, pljački i plemićkih nameta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F6367785-13DD-4E5D-BB5A-CD268201FF11}">
      <dgm:prSet custT="1"/>
      <dgm:spPr/>
      <dgm:t>
        <a:bodyPr/>
        <a:lstStyle/>
        <a:p>
          <a:r>
            <a:rPr lang="hr-HR" sz="2400" dirty="0"/>
            <a:t>Sela nisu bila opasana zidinama</a:t>
          </a:r>
          <a:endParaRPr lang="en-US" sz="2400" dirty="0"/>
        </a:p>
      </dgm:t>
    </dgm:pt>
    <dgm:pt modelId="{FC1FAB36-2C48-4DF9-8DDE-B8968420F5B3}" type="parTrans" cxnId="{17747395-A499-48EA-9C23-0AAD4897CCA3}">
      <dgm:prSet/>
      <dgm:spPr/>
      <dgm:t>
        <a:bodyPr/>
        <a:lstStyle/>
        <a:p>
          <a:endParaRPr lang="hr-HR"/>
        </a:p>
      </dgm:t>
    </dgm:pt>
    <dgm:pt modelId="{30E5A48E-2BA1-44CE-8D1C-14D0F8DEF792}" type="sibTrans" cxnId="{17747395-A499-48EA-9C23-0AAD4897CCA3}">
      <dgm:prSet/>
      <dgm:spPr/>
      <dgm:t>
        <a:bodyPr/>
        <a:lstStyle/>
        <a:p>
          <a:endParaRPr lang="hr-HR"/>
        </a:p>
      </dgm:t>
    </dgm:pt>
    <dgm:pt modelId="{ED0C0BBD-2B35-47D4-9F55-9BCAD3233E7D}">
      <dgm:prSet custT="1"/>
      <dgm:spPr/>
      <dgm:t>
        <a:bodyPr/>
        <a:lstStyle/>
        <a:p>
          <a:r>
            <a:rPr lang="hr-HR" sz="2400" dirty="0"/>
            <a:t>Epidemije i prirodne nepogode</a:t>
          </a:r>
          <a:endParaRPr lang="en-US" sz="2400" dirty="0"/>
        </a:p>
      </dgm:t>
    </dgm:pt>
    <dgm:pt modelId="{0563A4A5-73D1-4681-9FE9-16851A6DD9FF}" type="parTrans" cxnId="{7CB65100-737C-4DAC-8168-EC66C30BB495}">
      <dgm:prSet/>
      <dgm:spPr/>
      <dgm:t>
        <a:bodyPr/>
        <a:lstStyle/>
        <a:p>
          <a:endParaRPr lang="hr-HR"/>
        </a:p>
      </dgm:t>
    </dgm:pt>
    <dgm:pt modelId="{A064B4A4-4F0D-4ECC-82AF-A01DB4C2D36A}" type="sibTrans" cxnId="{7CB65100-737C-4DAC-8168-EC66C30BB495}">
      <dgm:prSet/>
      <dgm:spPr/>
      <dgm:t>
        <a:bodyPr/>
        <a:lstStyle/>
        <a:p>
          <a:endParaRPr lang="hr-HR"/>
        </a:p>
      </dgm:t>
    </dgm:pt>
    <dgm:pt modelId="{ABF4B5A3-1D9D-4609-8861-535A066E21F9}">
      <dgm:prSet custT="1"/>
      <dgm:spPr/>
      <dgm:t>
        <a:bodyPr/>
        <a:lstStyle/>
        <a:p>
          <a:r>
            <a:rPr lang="hr-HR" sz="2400" dirty="0"/>
            <a:t>Sajmovi i nabavka robe</a:t>
          </a:r>
          <a:endParaRPr lang="en-US" sz="2400" dirty="0"/>
        </a:p>
      </dgm:t>
    </dgm:pt>
    <dgm:pt modelId="{4CF08BF3-7391-4310-AD39-CA6970005483}" type="parTrans" cxnId="{36094515-C7EB-4D59-A441-99C0FD9AE6EE}">
      <dgm:prSet/>
      <dgm:spPr/>
      <dgm:t>
        <a:bodyPr/>
        <a:lstStyle/>
        <a:p>
          <a:endParaRPr lang="hr-HR"/>
        </a:p>
      </dgm:t>
    </dgm:pt>
    <dgm:pt modelId="{88477395-EABD-4FB6-ABFC-F576FEB3E961}" type="sibTrans" cxnId="{36094515-C7EB-4D59-A441-99C0FD9AE6EE}">
      <dgm:prSet/>
      <dgm:spPr/>
      <dgm:t>
        <a:bodyPr/>
        <a:lstStyle/>
        <a:p>
          <a:endParaRPr lang="hr-HR"/>
        </a:p>
      </dgm:t>
    </dgm:pt>
    <dgm:pt modelId="{136ABC7C-2D8A-4A44-9D20-62657D4CBC80}">
      <dgm:prSet custT="1"/>
      <dgm:spPr/>
      <dgm:t>
        <a:bodyPr/>
        <a:lstStyle/>
        <a:p>
          <a:r>
            <a:rPr lang="hr-HR" sz="2400" dirty="0"/>
            <a:t>Sela i njihovi gospodari</a:t>
          </a:r>
          <a:endParaRPr lang="en-US" sz="2400" dirty="0"/>
        </a:p>
      </dgm:t>
    </dgm:pt>
    <dgm:pt modelId="{BE59EF04-F284-4BB0-9178-01FB944EC3B6}" type="parTrans" cxnId="{69626906-E111-47AD-B4AC-0A4F31FE77B1}">
      <dgm:prSet/>
      <dgm:spPr/>
      <dgm:t>
        <a:bodyPr/>
        <a:lstStyle/>
        <a:p>
          <a:endParaRPr lang="hr-HR"/>
        </a:p>
      </dgm:t>
    </dgm:pt>
    <dgm:pt modelId="{72CCC9C0-3BF1-4914-B885-5E40A606C7C8}" type="sibTrans" cxnId="{69626906-E111-47AD-B4AC-0A4F31FE77B1}">
      <dgm:prSet/>
      <dgm:spPr/>
      <dgm:t>
        <a:bodyPr/>
        <a:lstStyle/>
        <a:p>
          <a:endParaRPr lang="hr-HR"/>
        </a:p>
      </dgm:t>
    </dgm:pt>
    <dgm:pt modelId="{B4508A4A-3CA4-4F0E-8EE2-9E5A06957BB1}">
      <dgm:prSet custT="1"/>
      <dgm:spPr/>
      <dgm:t>
        <a:bodyPr/>
        <a:lstStyle/>
        <a:p>
          <a:r>
            <a:rPr lang="hr-HR" sz="2400" dirty="0"/>
            <a:t>Svako selo imalo vlastelinsku kuću, crkvu i seoski mlin.</a:t>
          </a:r>
          <a:endParaRPr lang="en-US" sz="2400" dirty="0"/>
        </a:p>
      </dgm:t>
    </dgm:pt>
    <dgm:pt modelId="{424D0221-91EA-4EC3-BEC6-7AE61FEFCC1C}" type="parTrans" cxnId="{B4328CEE-C6C9-420D-8669-2D46B6B57453}">
      <dgm:prSet/>
      <dgm:spPr/>
      <dgm:t>
        <a:bodyPr/>
        <a:lstStyle/>
        <a:p>
          <a:endParaRPr lang="hr-HR"/>
        </a:p>
      </dgm:t>
    </dgm:pt>
    <dgm:pt modelId="{7872FF46-E895-4458-82F1-5DDAFB88A452}" type="sibTrans" cxnId="{B4328CEE-C6C9-420D-8669-2D46B6B57453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F0717E-DB15-4FE7-9B34-28F1C051775D}" type="pres">
      <dgm:prSet presAssocID="{F6367785-13DD-4E5D-BB5A-CD268201FF1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1C5483-268D-4C60-8360-8224B66EFDF1}" type="pres">
      <dgm:prSet presAssocID="{30E5A48E-2BA1-44CE-8D1C-14D0F8DEF792}" presName="spacer" presStyleCnt="0"/>
      <dgm:spPr/>
    </dgm:pt>
    <dgm:pt modelId="{AA3CAB75-B7EB-428B-BF74-8CDEACF7D7FE}" type="pres">
      <dgm:prSet presAssocID="{565DE6B4-7962-43FF-B808-E1E96B8FEE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7942C9-C880-4830-8A74-23496C185565}" type="pres">
      <dgm:prSet presAssocID="{3B7DE0B6-CB58-463D-9BA1-F4B94B96D088}" presName="spacer" presStyleCnt="0"/>
      <dgm:spPr/>
    </dgm:pt>
    <dgm:pt modelId="{31CDA3EC-F33D-4DC7-96F3-F40D4159C25D}" type="pres">
      <dgm:prSet presAssocID="{ED0C0BBD-2B35-47D4-9F55-9BCAD3233E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0F702C-88C7-4437-9D51-9DE294064981}" type="pres">
      <dgm:prSet presAssocID="{A064B4A4-4F0D-4ECC-82AF-A01DB4C2D36A}" presName="spacer" presStyleCnt="0"/>
      <dgm:spPr/>
    </dgm:pt>
    <dgm:pt modelId="{0A3BE275-5D42-4EDF-BF25-3875211F434D}" type="pres">
      <dgm:prSet presAssocID="{ABF4B5A3-1D9D-4609-8861-535A066E21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F3CEB7-F299-4D5D-B4A5-7C0D84848C1E}" type="pres">
      <dgm:prSet presAssocID="{88477395-EABD-4FB6-ABFC-F576FEB3E961}" presName="spacer" presStyleCnt="0"/>
      <dgm:spPr/>
    </dgm:pt>
    <dgm:pt modelId="{B1AFCC30-56F7-476A-AB44-23EA9C53C4F0}" type="pres">
      <dgm:prSet presAssocID="{136ABC7C-2D8A-4A44-9D20-62657D4CBC8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F54004-68AE-4E36-9CF0-A16C78B11C51}" type="pres">
      <dgm:prSet presAssocID="{72CCC9C0-3BF1-4914-B885-5E40A606C7C8}" presName="spacer" presStyleCnt="0"/>
      <dgm:spPr/>
    </dgm:pt>
    <dgm:pt modelId="{A460B669-C9AD-4608-A354-08C6871FFC93}" type="pres">
      <dgm:prSet presAssocID="{B4508A4A-3CA4-4F0E-8EE2-9E5A06957BB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904F55D-DB6B-4D9E-A37D-797CAE3F8862}" type="presOf" srcId="{ED0C0BBD-2B35-47D4-9F55-9BCAD3233E7D}" destId="{31CDA3EC-F33D-4DC7-96F3-F40D4159C25D}" srcOrd="0" destOrd="0" presId="urn:microsoft.com/office/officeart/2005/8/layout/vList2"/>
    <dgm:cxn modelId="{2F76C491-8CD6-47DD-BA64-CF8C8D49FE14}" type="presOf" srcId="{F6367785-13DD-4E5D-BB5A-CD268201FF11}" destId="{5BF0717E-DB15-4FE7-9B34-28F1C051775D}" srcOrd="0" destOrd="0" presId="urn:microsoft.com/office/officeart/2005/8/layout/vList2"/>
    <dgm:cxn modelId="{052D3ABE-F236-4BB8-9283-F0E52FC21A6F}" type="presOf" srcId="{136ABC7C-2D8A-4A44-9D20-62657D4CBC80}" destId="{B1AFCC30-56F7-476A-AB44-23EA9C53C4F0}" srcOrd="0" destOrd="0" presId="urn:microsoft.com/office/officeart/2005/8/layout/vList2"/>
    <dgm:cxn modelId="{7CB65100-737C-4DAC-8168-EC66C30BB495}" srcId="{21734581-DE0F-46A3-A4DD-7D88964164CC}" destId="{ED0C0BBD-2B35-47D4-9F55-9BCAD3233E7D}" srcOrd="2" destOrd="0" parTransId="{0563A4A5-73D1-4681-9FE9-16851A6DD9FF}" sibTransId="{A064B4A4-4F0D-4ECC-82AF-A01DB4C2D36A}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B4328CEE-C6C9-420D-8669-2D46B6B57453}" srcId="{21734581-DE0F-46A3-A4DD-7D88964164CC}" destId="{B4508A4A-3CA4-4F0E-8EE2-9E5A06957BB1}" srcOrd="5" destOrd="0" parTransId="{424D0221-91EA-4EC3-BEC6-7AE61FEFCC1C}" sibTransId="{7872FF46-E895-4458-82F1-5DDAFB88A452}"/>
    <dgm:cxn modelId="{69626906-E111-47AD-B4AC-0A4F31FE77B1}" srcId="{21734581-DE0F-46A3-A4DD-7D88964164CC}" destId="{136ABC7C-2D8A-4A44-9D20-62657D4CBC80}" srcOrd="4" destOrd="0" parTransId="{BE59EF04-F284-4BB0-9178-01FB944EC3B6}" sibTransId="{72CCC9C0-3BF1-4914-B885-5E40A606C7C8}"/>
    <dgm:cxn modelId="{787EFCDB-2E55-4A6A-B37E-2C05869F7717}" type="presOf" srcId="{ABF4B5A3-1D9D-4609-8861-535A066E21F9}" destId="{0A3BE275-5D42-4EDF-BF25-3875211F434D}" srcOrd="0" destOrd="0" presId="urn:microsoft.com/office/officeart/2005/8/layout/vList2"/>
    <dgm:cxn modelId="{E1D96D37-A23B-4FEE-9D07-3F41329BA2CF}" srcId="{21734581-DE0F-46A3-A4DD-7D88964164CC}" destId="{565DE6B4-7962-43FF-B808-E1E96B8FEEF7}" srcOrd="1" destOrd="0" parTransId="{B6C22740-5959-4763-AAB1-C94CE131F191}" sibTransId="{3B7DE0B6-CB58-463D-9BA1-F4B94B96D088}"/>
    <dgm:cxn modelId="{36094515-C7EB-4D59-A441-99C0FD9AE6EE}" srcId="{21734581-DE0F-46A3-A4DD-7D88964164CC}" destId="{ABF4B5A3-1D9D-4609-8861-535A066E21F9}" srcOrd="3" destOrd="0" parTransId="{4CF08BF3-7391-4310-AD39-CA6970005483}" sibTransId="{88477395-EABD-4FB6-ABFC-F576FEB3E961}"/>
    <dgm:cxn modelId="{68EF904F-CD0A-466F-9563-D90D9256F955}" type="presOf" srcId="{B4508A4A-3CA4-4F0E-8EE2-9E5A06957BB1}" destId="{A460B669-C9AD-4608-A354-08C6871FFC93}" srcOrd="0" destOrd="0" presId="urn:microsoft.com/office/officeart/2005/8/layout/vList2"/>
    <dgm:cxn modelId="{17747395-A499-48EA-9C23-0AAD4897CCA3}" srcId="{21734581-DE0F-46A3-A4DD-7D88964164CC}" destId="{F6367785-13DD-4E5D-BB5A-CD268201FF11}" srcOrd="0" destOrd="0" parTransId="{FC1FAB36-2C48-4DF9-8DDE-B8968420F5B3}" sibTransId="{30E5A48E-2BA1-44CE-8D1C-14D0F8DEF792}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E33CFC2E-8D6E-4147-BFD0-BAD57666D5D9}" type="presParOf" srcId="{73A2E6A9-4F7A-461B-88F0-77D4049852C7}" destId="{5BF0717E-DB15-4FE7-9B34-28F1C051775D}" srcOrd="0" destOrd="0" presId="urn:microsoft.com/office/officeart/2005/8/layout/vList2"/>
    <dgm:cxn modelId="{B6F021AD-99EB-48CD-A312-A32EB1DBAE83}" type="presParOf" srcId="{73A2E6A9-4F7A-461B-88F0-77D4049852C7}" destId="{771C5483-268D-4C60-8360-8224B66EFDF1}" srcOrd="1" destOrd="0" presId="urn:microsoft.com/office/officeart/2005/8/layout/vList2"/>
    <dgm:cxn modelId="{2DFB5F79-D66F-4DF3-8AF3-EE2D245228E0}" type="presParOf" srcId="{73A2E6A9-4F7A-461B-88F0-77D4049852C7}" destId="{AA3CAB75-B7EB-428B-BF74-8CDEACF7D7FE}" srcOrd="2" destOrd="0" presId="urn:microsoft.com/office/officeart/2005/8/layout/vList2"/>
    <dgm:cxn modelId="{E522A59D-0C83-4A4A-A350-AD473131BA2D}" type="presParOf" srcId="{73A2E6A9-4F7A-461B-88F0-77D4049852C7}" destId="{047942C9-C880-4830-8A74-23496C185565}" srcOrd="3" destOrd="0" presId="urn:microsoft.com/office/officeart/2005/8/layout/vList2"/>
    <dgm:cxn modelId="{A15CB228-C040-4B42-84B6-0707E138B464}" type="presParOf" srcId="{73A2E6A9-4F7A-461B-88F0-77D4049852C7}" destId="{31CDA3EC-F33D-4DC7-96F3-F40D4159C25D}" srcOrd="4" destOrd="0" presId="urn:microsoft.com/office/officeart/2005/8/layout/vList2"/>
    <dgm:cxn modelId="{9B0445BF-D0F1-4B83-B662-7131F9D38192}" type="presParOf" srcId="{73A2E6A9-4F7A-461B-88F0-77D4049852C7}" destId="{7F0F702C-88C7-4437-9D51-9DE294064981}" srcOrd="5" destOrd="0" presId="urn:microsoft.com/office/officeart/2005/8/layout/vList2"/>
    <dgm:cxn modelId="{9C52B978-B8E8-4B29-B8CD-D80C96451FF6}" type="presParOf" srcId="{73A2E6A9-4F7A-461B-88F0-77D4049852C7}" destId="{0A3BE275-5D42-4EDF-BF25-3875211F434D}" srcOrd="6" destOrd="0" presId="urn:microsoft.com/office/officeart/2005/8/layout/vList2"/>
    <dgm:cxn modelId="{DA611D13-D1EC-443F-8239-763D0F3A474E}" type="presParOf" srcId="{73A2E6A9-4F7A-461B-88F0-77D4049852C7}" destId="{7EF3CEB7-F299-4D5D-B4A5-7C0D84848C1E}" srcOrd="7" destOrd="0" presId="urn:microsoft.com/office/officeart/2005/8/layout/vList2"/>
    <dgm:cxn modelId="{2173E5F5-6F15-4AD1-A00A-88980CBD6FA4}" type="presParOf" srcId="{73A2E6A9-4F7A-461B-88F0-77D4049852C7}" destId="{B1AFCC30-56F7-476A-AB44-23EA9C53C4F0}" srcOrd="8" destOrd="0" presId="urn:microsoft.com/office/officeart/2005/8/layout/vList2"/>
    <dgm:cxn modelId="{6341F2AC-2A2B-41A3-9853-888A8A63E566}" type="presParOf" srcId="{73A2E6A9-4F7A-461B-88F0-77D4049852C7}" destId="{A6F54004-68AE-4E36-9CF0-A16C78B11C51}" srcOrd="9" destOrd="0" presId="urn:microsoft.com/office/officeart/2005/8/layout/vList2"/>
    <dgm:cxn modelId="{C6F9F967-5D1D-4816-9608-3F19F6F497CF}" type="presParOf" srcId="{73A2E6A9-4F7A-461B-88F0-77D4049852C7}" destId="{A460B669-C9AD-4608-A354-08C6871FFC9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800" dirty="0"/>
            <a:t>Seoska crkva druga najveća građevina u selu</a:t>
          </a:r>
          <a:endParaRPr lang="en-US" sz="28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778A8998-1EE7-4025-A0FD-954DACA779B6}">
      <dgm:prSet custT="1"/>
      <dgm:spPr/>
      <dgm:t>
        <a:bodyPr/>
        <a:lstStyle/>
        <a:p>
          <a:r>
            <a:rPr lang="hr-HR" sz="2800" dirty="0"/>
            <a:t>Vjera zauzimala važno mjesto u životu ljudi</a:t>
          </a:r>
          <a:endParaRPr lang="en-US" sz="2800" dirty="0"/>
        </a:p>
      </dgm:t>
    </dgm:pt>
    <dgm:pt modelId="{73E5A105-2FDE-4794-BB32-9751F7DBB693}" type="parTrans" cxnId="{50525E35-1805-429E-B4DB-61C7BC6A99D3}">
      <dgm:prSet/>
      <dgm:spPr/>
      <dgm:t>
        <a:bodyPr/>
        <a:lstStyle/>
        <a:p>
          <a:endParaRPr lang="hr-HR"/>
        </a:p>
      </dgm:t>
    </dgm:pt>
    <dgm:pt modelId="{02ABC26D-709A-41D0-A0B9-4BA8FB30437A}" type="sibTrans" cxnId="{50525E35-1805-429E-B4DB-61C7BC6A99D3}">
      <dgm:prSet/>
      <dgm:spPr/>
      <dgm:t>
        <a:bodyPr/>
        <a:lstStyle/>
        <a:p>
          <a:endParaRPr lang="hr-HR"/>
        </a:p>
      </dgm:t>
    </dgm:pt>
    <dgm:pt modelId="{F0D3D92C-52CA-4452-A346-B0FD937D5A18}">
      <dgm:prSet custT="1"/>
      <dgm:spPr/>
      <dgm:t>
        <a:bodyPr/>
        <a:lstStyle/>
        <a:p>
          <a:r>
            <a:rPr lang="hr-HR" sz="2800" dirty="0"/>
            <a:t>Svako selo imalo svoga svećenika</a:t>
          </a:r>
          <a:endParaRPr lang="en-US" sz="2800" dirty="0"/>
        </a:p>
      </dgm:t>
    </dgm:pt>
    <dgm:pt modelId="{FDAFFD50-D8B8-4B1D-A2C2-F74E98375FD5}" type="parTrans" cxnId="{67E93344-6A19-413C-97A4-5F1907915EC8}">
      <dgm:prSet/>
      <dgm:spPr/>
      <dgm:t>
        <a:bodyPr/>
        <a:lstStyle/>
        <a:p>
          <a:endParaRPr lang="hr-HR"/>
        </a:p>
      </dgm:t>
    </dgm:pt>
    <dgm:pt modelId="{0F22190B-0DF6-4594-9AFA-89460C161528}" type="sibTrans" cxnId="{67E93344-6A19-413C-97A4-5F1907915EC8}">
      <dgm:prSet/>
      <dgm:spPr/>
      <dgm:t>
        <a:bodyPr/>
        <a:lstStyle/>
        <a:p>
          <a:endParaRPr lang="hr-HR"/>
        </a:p>
      </dgm:t>
    </dgm:pt>
    <dgm:pt modelId="{0D516793-2FD5-415A-A078-9CA88485067B}">
      <dgm:prSet custT="1"/>
      <dgm:spPr/>
      <dgm:t>
        <a:bodyPr/>
        <a:lstStyle/>
        <a:p>
          <a:r>
            <a:rPr lang="hr-HR" sz="2800" dirty="0"/>
            <a:t>Svećenik, jedina pismena osoba u selu</a:t>
          </a:r>
          <a:endParaRPr lang="en-US" sz="2800" dirty="0"/>
        </a:p>
      </dgm:t>
    </dgm:pt>
    <dgm:pt modelId="{0069B8E5-5268-43D9-8651-0B8EB0683666}" type="parTrans" cxnId="{1BE90375-D2B3-4159-86F5-124AB87B7F87}">
      <dgm:prSet/>
      <dgm:spPr/>
      <dgm:t>
        <a:bodyPr/>
        <a:lstStyle/>
        <a:p>
          <a:endParaRPr lang="hr-HR"/>
        </a:p>
      </dgm:t>
    </dgm:pt>
    <dgm:pt modelId="{A2B685E6-E22A-4C2F-9675-CE05C2510D07}" type="sibTrans" cxnId="{1BE90375-D2B3-4159-86F5-124AB87B7F87}">
      <dgm:prSet/>
      <dgm:spPr/>
      <dgm:t>
        <a:bodyPr/>
        <a:lstStyle/>
        <a:p>
          <a:endParaRPr lang="hr-HR"/>
        </a:p>
      </dgm:t>
    </dgm:pt>
    <dgm:pt modelId="{4DC35AB5-CAA5-47DD-964A-41E730A1DB3A}">
      <dgm:prSet custT="1"/>
      <dgm:spPr/>
      <dgm:t>
        <a:bodyPr/>
        <a:lstStyle/>
        <a:p>
          <a:r>
            <a:rPr lang="hr-HR" sz="2800" dirty="0"/>
            <a:t>Tzv. crkvena desetina</a:t>
          </a:r>
          <a:endParaRPr lang="en-US" sz="2800" dirty="0"/>
        </a:p>
      </dgm:t>
    </dgm:pt>
    <dgm:pt modelId="{A8BB959D-F323-4D9E-B84B-EB6C7BAC6CF4}" type="parTrans" cxnId="{149BC0E6-A8CC-48FD-A2E9-9D7AB422B5D0}">
      <dgm:prSet/>
      <dgm:spPr/>
      <dgm:t>
        <a:bodyPr/>
        <a:lstStyle/>
        <a:p>
          <a:endParaRPr lang="hr-HR"/>
        </a:p>
      </dgm:t>
    </dgm:pt>
    <dgm:pt modelId="{5AE56C98-F208-4E3C-82D6-1A80264747D3}" type="sibTrans" cxnId="{149BC0E6-A8CC-48FD-A2E9-9D7AB422B5D0}">
      <dgm:prSet/>
      <dgm:spPr/>
      <dgm:t>
        <a:bodyPr/>
        <a:lstStyle/>
        <a:p>
          <a:endParaRPr lang="hr-HR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181FC6-41A5-4CAA-B6B7-7446EA7AC150}" type="pres">
      <dgm:prSet presAssocID="{E89E81AA-28E3-447E-B89D-EA4027CEF02D}" presName="spacer" presStyleCnt="0"/>
      <dgm:spPr/>
    </dgm:pt>
    <dgm:pt modelId="{2CFFB767-E2A3-4F49-A60F-501F3A2359D0}" type="pres">
      <dgm:prSet presAssocID="{778A8998-1EE7-4025-A0FD-954DACA779B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58EE24-6B21-4CE9-961A-034D1F226BBE}" type="pres">
      <dgm:prSet presAssocID="{02ABC26D-709A-41D0-A0B9-4BA8FB30437A}" presName="spacer" presStyleCnt="0"/>
      <dgm:spPr/>
    </dgm:pt>
    <dgm:pt modelId="{6E3FC8A3-3596-4E85-B7F7-EE02DA074A3F}" type="pres">
      <dgm:prSet presAssocID="{F0D3D92C-52CA-4452-A346-B0FD937D5A1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20410C-F34E-4495-9EF2-373034307536}" type="pres">
      <dgm:prSet presAssocID="{0F22190B-0DF6-4594-9AFA-89460C161528}" presName="spacer" presStyleCnt="0"/>
      <dgm:spPr/>
    </dgm:pt>
    <dgm:pt modelId="{B6E4A470-08DA-49EB-AA3F-EB9D76D78F6B}" type="pres">
      <dgm:prSet presAssocID="{0D516793-2FD5-415A-A078-9CA8848506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337072-A033-48C9-9C35-D2686FC03B38}" type="pres">
      <dgm:prSet presAssocID="{A2B685E6-E22A-4C2F-9675-CE05C2510D07}" presName="spacer" presStyleCnt="0"/>
      <dgm:spPr/>
    </dgm:pt>
    <dgm:pt modelId="{752BF80D-718C-478F-8F38-318BBAE5377F}" type="pres">
      <dgm:prSet presAssocID="{4DC35AB5-CAA5-47DD-964A-41E730A1DB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DBE86A3-D897-4749-93D2-57476FEC7D4D}" type="presOf" srcId="{F0D3D92C-52CA-4452-A346-B0FD937D5A18}" destId="{6E3FC8A3-3596-4E85-B7F7-EE02DA074A3F}" srcOrd="0" destOrd="0" presId="urn:microsoft.com/office/officeart/2005/8/layout/vList2"/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149BC0E6-A8CC-48FD-A2E9-9D7AB422B5D0}" srcId="{554A291B-5859-4E7D-ADF3-B016FB24E479}" destId="{4DC35AB5-CAA5-47DD-964A-41E730A1DB3A}" srcOrd="4" destOrd="0" parTransId="{A8BB959D-F323-4D9E-B84B-EB6C7BAC6CF4}" sibTransId="{5AE56C98-F208-4E3C-82D6-1A80264747D3}"/>
    <dgm:cxn modelId="{1BE90375-D2B3-4159-86F5-124AB87B7F87}" srcId="{554A291B-5859-4E7D-ADF3-B016FB24E479}" destId="{0D516793-2FD5-415A-A078-9CA88485067B}" srcOrd="3" destOrd="0" parTransId="{0069B8E5-5268-43D9-8651-0B8EB0683666}" sibTransId="{A2B685E6-E22A-4C2F-9675-CE05C2510D07}"/>
    <dgm:cxn modelId="{30F9DEB0-B97B-4273-95CF-9EDA31F279AC}" type="presOf" srcId="{778A8998-1EE7-4025-A0FD-954DACA779B6}" destId="{2CFFB767-E2A3-4F49-A60F-501F3A2359D0}" srcOrd="0" destOrd="0" presId="urn:microsoft.com/office/officeart/2005/8/layout/vList2"/>
    <dgm:cxn modelId="{2642CC20-4509-4C46-89D7-B6F4E9EA64FB}" type="presOf" srcId="{0D516793-2FD5-415A-A078-9CA88485067B}" destId="{B6E4A470-08DA-49EB-AA3F-EB9D76D78F6B}" srcOrd="0" destOrd="0" presId="urn:microsoft.com/office/officeart/2005/8/layout/vList2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50525E35-1805-429E-B4DB-61C7BC6A99D3}" srcId="{554A291B-5859-4E7D-ADF3-B016FB24E479}" destId="{778A8998-1EE7-4025-A0FD-954DACA779B6}" srcOrd="1" destOrd="0" parTransId="{73E5A105-2FDE-4794-BB32-9751F7DBB693}" sibTransId="{02ABC26D-709A-41D0-A0B9-4BA8FB30437A}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67E93344-6A19-413C-97A4-5F1907915EC8}" srcId="{554A291B-5859-4E7D-ADF3-B016FB24E479}" destId="{F0D3D92C-52CA-4452-A346-B0FD937D5A18}" srcOrd="2" destOrd="0" parTransId="{FDAFFD50-D8B8-4B1D-A2C2-F74E98375FD5}" sibTransId="{0F22190B-0DF6-4594-9AFA-89460C161528}"/>
    <dgm:cxn modelId="{EA73AAE2-BB3E-493A-9059-448A7B33042D}" type="presOf" srcId="{4DC35AB5-CAA5-47DD-964A-41E730A1DB3A}" destId="{752BF80D-718C-478F-8F38-318BBAE5377F}" srcOrd="0" destOrd="0" presId="urn:microsoft.com/office/officeart/2005/8/layout/vList2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600C1CEE-D3E2-4E01-BA04-DC92C8D59589}" type="presParOf" srcId="{53DC98A1-614D-471B-8704-AFD850C78CE5}" destId="{36181FC6-41A5-4CAA-B6B7-7446EA7AC150}" srcOrd="1" destOrd="0" presId="urn:microsoft.com/office/officeart/2005/8/layout/vList2"/>
    <dgm:cxn modelId="{8A278C41-F9D2-4B2F-9A03-AD8E65D7EC6B}" type="presParOf" srcId="{53DC98A1-614D-471B-8704-AFD850C78CE5}" destId="{2CFFB767-E2A3-4F49-A60F-501F3A2359D0}" srcOrd="2" destOrd="0" presId="urn:microsoft.com/office/officeart/2005/8/layout/vList2"/>
    <dgm:cxn modelId="{1B1541C5-7B50-48EC-A017-1EE0CE6D6C36}" type="presParOf" srcId="{53DC98A1-614D-471B-8704-AFD850C78CE5}" destId="{D958EE24-6B21-4CE9-961A-034D1F226BBE}" srcOrd="3" destOrd="0" presId="urn:microsoft.com/office/officeart/2005/8/layout/vList2"/>
    <dgm:cxn modelId="{CBBCDA5A-4FC9-447A-9EEF-C8CE9652DB97}" type="presParOf" srcId="{53DC98A1-614D-471B-8704-AFD850C78CE5}" destId="{6E3FC8A3-3596-4E85-B7F7-EE02DA074A3F}" srcOrd="4" destOrd="0" presId="urn:microsoft.com/office/officeart/2005/8/layout/vList2"/>
    <dgm:cxn modelId="{F876FDEC-EB71-4E15-BDAB-59AD4DBAC3C4}" type="presParOf" srcId="{53DC98A1-614D-471B-8704-AFD850C78CE5}" destId="{8C20410C-F34E-4495-9EF2-373034307536}" srcOrd="5" destOrd="0" presId="urn:microsoft.com/office/officeart/2005/8/layout/vList2"/>
    <dgm:cxn modelId="{74359658-BE02-4C1D-8708-3F2F21C2F0BC}" type="presParOf" srcId="{53DC98A1-614D-471B-8704-AFD850C78CE5}" destId="{B6E4A470-08DA-49EB-AA3F-EB9D76D78F6B}" srcOrd="6" destOrd="0" presId="urn:microsoft.com/office/officeart/2005/8/layout/vList2"/>
    <dgm:cxn modelId="{700BC9EB-5B4D-4EA0-9EC9-D1C972F88988}" type="presParOf" srcId="{53DC98A1-614D-471B-8704-AFD850C78CE5}" destId="{B5337072-A033-48C9-9C35-D2686FC03B38}" srcOrd="7" destOrd="0" presId="urn:microsoft.com/office/officeart/2005/8/layout/vList2"/>
    <dgm:cxn modelId="{9BF7BBB0-3FE5-4D79-9FC3-87313E6D5293}" type="presParOf" srcId="{53DC98A1-614D-471B-8704-AFD850C78CE5}" destId="{752BF80D-718C-478F-8F38-318BBAE537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A91B1D-4A2A-4F81-BD86-B26DEEC736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669051-0C00-4C24-80AE-7E4CB7235852}">
      <dgm:prSet/>
      <dgm:spPr/>
      <dgm:t>
        <a:bodyPr/>
        <a:lstStyle/>
        <a:p>
          <a:r>
            <a:rPr lang="hr-HR" dirty="0"/>
            <a:t>Kmetovi vezani uz zemlju</a:t>
          </a:r>
          <a:endParaRPr lang="en-US" dirty="0"/>
        </a:p>
      </dgm:t>
    </dgm:pt>
    <dgm:pt modelId="{2790D925-AEFC-464D-B18C-3DE8CC7426DA}" type="parTrans" cxnId="{B6EF495B-0E9C-4332-AB35-36D410B17ED7}">
      <dgm:prSet/>
      <dgm:spPr/>
      <dgm:t>
        <a:bodyPr/>
        <a:lstStyle/>
        <a:p>
          <a:endParaRPr lang="en-US"/>
        </a:p>
      </dgm:t>
    </dgm:pt>
    <dgm:pt modelId="{991B3161-7E03-4FC7-967F-FEBA9BF5C466}" type="sibTrans" cxnId="{B6EF495B-0E9C-4332-AB35-36D410B17ED7}">
      <dgm:prSet/>
      <dgm:spPr/>
      <dgm:t>
        <a:bodyPr/>
        <a:lstStyle/>
        <a:p>
          <a:endParaRPr lang="en-US"/>
        </a:p>
      </dgm:t>
    </dgm:pt>
    <dgm:pt modelId="{B3F42ACD-F7EF-4263-BA29-FBFB449F7C67}">
      <dgm:prSet/>
      <dgm:spPr/>
      <dgm:t>
        <a:bodyPr/>
        <a:lstStyle/>
        <a:p>
          <a:r>
            <a:rPr lang="hr-HR" dirty="0"/>
            <a:t>Doživotna i nasljedna služba</a:t>
          </a:r>
          <a:endParaRPr lang="en-US" dirty="0"/>
        </a:p>
      </dgm:t>
    </dgm:pt>
    <dgm:pt modelId="{03A2323A-35CF-4179-91F6-92FBC438A986}" type="parTrans" cxnId="{BD61C52C-B0A0-4425-AB68-27E7F183B42A}">
      <dgm:prSet/>
      <dgm:spPr/>
      <dgm:t>
        <a:bodyPr/>
        <a:lstStyle/>
        <a:p>
          <a:endParaRPr lang="hr-HR"/>
        </a:p>
      </dgm:t>
    </dgm:pt>
    <dgm:pt modelId="{F44EDFCE-D63B-4342-B6FE-896686B10FAE}" type="sibTrans" cxnId="{BD61C52C-B0A0-4425-AB68-27E7F183B42A}">
      <dgm:prSet/>
      <dgm:spPr/>
      <dgm:t>
        <a:bodyPr/>
        <a:lstStyle/>
        <a:p>
          <a:endParaRPr lang="hr-HR"/>
        </a:p>
      </dgm:t>
    </dgm:pt>
    <dgm:pt modelId="{6AC1814D-A588-402C-B140-FA4965378D91}">
      <dgm:prSet/>
      <dgm:spPr/>
      <dgm:t>
        <a:bodyPr/>
        <a:lstStyle/>
        <a:p>
          <a:r>
            <a:rPr lang="hr-HR" dirty="0"/>
            <a:t>Feudalna renta ili prihod</a:t>
          </a:r>
          <a:endParaRPr lang="en-US" dirty="0"/>
        </a:p>
      </dgm:t>
    </dgm:pt>
    <dgm:pt modelId="{EECD8529-20A6-4459-B975-41CD0BF4041D}" type="parTrans" cxnId="{D34A91B3-F188-4BE3-A0EF-F3DE3CDE9D1C}">
      <dgm:prSet/>
      <dgm:spPr/>
      <dgm:t>
        <a:bodyPr/>
        <a:lstStyle/>
        <a:p>
          <a:endParaRPr lang="hr-HR"/>
        </a:p>
      </dgm:t>
    </dgm:pt>
    <dgm:pt modelId="{5367D7EF-ADE2-4C96-9F4D-12C505DF1C59}" type="sibTrans" cxnId="{D34A91B3-F188-4BE3-A0EF-F3DE3CDE9D1C}">
      <dgm:prSet/>
      <dgm:spPr/>
      <dgm:t>
        <a:bodyPr/>
        <a:lstStyle/>
        <a:p>
          <a:endParaRPr lang="hr-HR"/>
        </a:p>
      </dgm:t>
    </dgm:pt>
    <dgm:pt modelId="{B2369C0B-89DC-40AA-9AF4-2BFFAE66125B}">
      <dgm:prSet/>
      <dgm:spPr/>
      <dgm:t>
        <a:bodyPr/>
        <a:lstStyle/>
        <a:p>
          <a:r>
            <a:rPr lang="hr-HR" dirty="0"/>
            <a:t>Renta: radna, naturalna i </a:t>
          </a:r>
          <a:r>
            <a:rPr lang="hr-HR" dirty="0" smtClean="0"/>
            <a:t>novčana</a:t>
          </a:r>
          <a:endParaRPr lang="en-US" dirty="0"/>
        </a:p>
      </dgm:t>
    </dgm:pt>
    <dgm:pt modelId="{FB8B5247-10C3-4F35-A9ED-73C59E7B23B0}" type="parTrans" cxnId="{85DCD38D-9BB0-4BF3-8CF4-96FEB714AC83}">
      <dgm:prSet/>
      <dgm:spPr/>
      <dgm:t>
        <a:bodyPr/>
        <a:lstStyle/>
        <a:p>
          <a:endParaRPr lang="hr-HR"/>
        </a:p>
      </dgm:t>
    </dgm:pt>
    <dgm:pt modelId="{72A24CCC-C1F7-4817-A6FE-11C1D4B83AC3}" type="sibTrans" cxnId="{85DCD38D-9BB0-4BF3-8CF4-96FEB714AC83}">
      <dgm:prSet/>
      <dgm:spPr/>
      <dgm:t>
        <a:bodyPr/>
        <a:lstStyle/>
        <a:p>
          <a:endParaRPr lang="hr-HR"/>
        </a:p>
      </dgm:t>
    </dgm:pt>
    <dgm:pt modelId="{0AC36CCF-21F3-4182-B310-B87B46BAE80B}" type="pres">
      <dgm:prSet presAssocID="{4FA91B1D-4A2A-4F81-BD86-B26DEEC7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C13779-78C4-452D-9171-9058F820C6CB}" type="pres">
      <dgm:prSet presAssocID="{45669051-0C00-4C24-80AE-7E4CB723585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906ED55-3686-4212-B289-023D3A2C9F64}" type="pres">
      <dgm:prSet presAssocID="{991B3161-7E03-4FC7-967F-FEBA9BF5C466}" presName="spacer" presStyleCnt="0"/>
      <dgm:spPr/>
    </dgm:pt>
    <dgm:pt modelId="{E4FBC444-0081-4ADB-9510-591A30139BF5}" type="pres">
      <dgm:prSet presAssocID="{B3F42ACD-F7EF-4263-BA29-FBFB449F7C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3D27F1-8A2D-4516-B1D9-A82DB6BAEB96}" type="pres">
      <dgm:prSet presAssocID="{F44EDFCE-D63B-4342-B6FE-896686B10FAE}" presName="spacer" presStyleCnt="0"/>
      <dgm:spPr/>
    </dgm:pt>
    <dgm:pt modelId="{9B20E886-B6C8-465C-AAB6-85CCA7D66B8F}" type="pres">
      <dgm:prSet presAssocID="{6AC1814D-A588-402C-B140-FA4965378D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DEFBD4-8B24-4F77-B349-88E3BD1D475F}" type="pres">
      <dgm:prSet presAssocID="{5367D7EF-ADE2-4C96-9F4D-12C505DF1C59}" presName="spacer" presStyleCnt="0"/>
      <dgm:spPr/>
    </dgm:pt>
    <dgm:pt modelId="{66AC2F07-DB2B-4FFE-A822-A2E3D875C9DA}" type="pres">
      <dgm:prSet presAssocID="{B2369C0B-89DC-40AA-9AF4-2BFFAE66125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EA2216D-E326-4F7B-80EB-B7F98F35BFD2}" type="presOf" srcId="{4FA91B1D-4A2A-4F81-BD86-B26DEEC736AF}" destId="{0AC36CCF-21F3-4182-B310-B87B46BAE80B}" srcOrd="0" destOrd="0" presId="urn:microsoft.com/office/officeart/2005/8/layout/vList2"/>
    <dgm:cxn modelId="{CBE75562-718F-45BC-AEE4-238900B7EB24}" type="presOf" srcId="{B2369C0B-89DC-40AA-9AF4-2BFFAE66125B}" destId="{66AC2F07-DB2B-4FFE-A822-A2E3D875C9DA}" srcOrd="0" destOrd="0" presId="urn:microsoft.com/office/officeart/2005/8/layout/vList2"/>
    <dgm:cxn modelId="{81F590E7-0467-477B-A440-1C0E543A84BD}" type="presOf" srcId="{45669051-0C00-4C24-80AE-7E4CB7235852}" destId="{39C13779-78C4-452D-9171-9058F820C6CB}" srcOrd="0" destOrd="0" presId="urn:microsoft.com/office/officeart/2005/8/layout/vList2"/>
    <dgm:cxn modelId="{D34A91B3-F188-4BE3-A0EF-F3DE3CDE9D1C}" srcId="{4FA91B1D-4A2A-4F81-BD86-B26DEEC736AF}" destId="{6AC1814D-A588-402C-B140-FA4965378D91}" srcOrd="2" destOrd="0" parTransId="{EECD8529-20A6-4459-B975-41CD0BF4041D}" sibTransId="{5367D7EF-ADE2-4C96-9F4D-12C505DF1C59}"/>
    <dgm:cxn modelId="{BD61C52C-B0A0-4425-AB68-27E7F183B42A}" srcId="{4FA91B1D-4A2A-4F81-BD86-B26DEEC736AF}" destId="{B3F42ACD-F7EF-4263-BA29-FBFB449F7C67}" srcOrd="1" destOrd="0" parTransId="{03A2323A-35CF-4179-91F6-92FBC438A986}" sibTransId="{F44EDFCE-D63B-4342-B6FE-896686B10FAE}"/>
    <dgm:cxn modelId="{6B9BD7A7-4851-4EED-8C12-D4644DD2106A}" type="presOf" srcId="{B3F42ACD-F7EF-4263-BA29-FBFB449F7C67}" destId="{E4FBC444-0081-4ADB-9510-591A30139BF5}" srcOrd="0" destOrd="0" presId="urn:microsoft.com/office/officeart/2005/8/layout/vList2"/>
    <dgm:cxn modelId="{B6EF495B-0E9C-4332-AB35-36D410B17ED7}" srcId="{4FA91B1D-4A2A-4F81-BD86-B26DEEC736AF}" destId="{45669051-0C00-4C24-80AE-7E4CB7235852}" srcOrd="0" destOrd="0" parTransId="{2790D925-AEFC-464D-B18C-3DE8CC7426DA}" sibTransId="{991B3161-7E03-4FC7-967F-FEBA9BF5C466}"/>
    <dgm:cxn modelId="{08D5470F-E00E-4323-B228-93065939F66C}" type="presOf" srcId="{6AC1814D-A588-402C-B140-FA4965378D91}" destId="{9B20E886-B6C8-465C-AAB6-85CCA7D66B8F}" srcOrd="0" destOrd="0" presId="urn:microsoft.com/office/officeart/2005/8/layout/vList2"/>
    <dgm:cxn modelId="{85DCD38D-9BB0-4BF3-8CF4-96FEB714AC83}" srcId="{4FA91B1D-4A2A-4F81-BD86-B26DEEC736AF}" destId="{B2369C0B-89DC-40AA-9AF4-2BFFAE66125B}" srcOrd="3" destOrd="0" parTransId="{FB8B5247-10C3-4F35-A9ED-73C59E7B23B0}" sibTransId="{72A24CCC-C1F7-4817-A6FE-11C1D4B83AC3}"/>
    <dgm:cxn modelId="{A77B15B5-7AD2-4C07-A474-E371DFCEF21C}" type="presParOf" srcId="{0AC36CCF-21F3-4182-B310-B87B46BAE80B}" destId="{39C13779-78C4-452D-9171-9058F820C6CB}" srcOrd="0" destOrd="0" presId="urn:microsoft.com/office/officeart/2005/8/layout/vList2"/>
    <dgm:cxn modelId="{7D716BA4-3133-4419-A403-6C14D02414FF}" type="presParOf" srcId="{0AC36CCF-21F3-4182-B310-B87B46BAE80B}" destId="{2906ED55-3686-4212-B289-023D3A2C9F64}" srcOrd="1" destOrd="0" presId="urn:microsoft.com/office/officeart/2005/8/layout/vList2"/>
    <dgm:cxn modelId="{4489E645-EA89-42E7-9A07-AD27892799E2}" type="presParOf" srcId="{0AC36CCF-21F3-4182-B310-B87B46BAE80B}" destId="{E4FBC444-0081-4ADB-9510-591A30139BF5}" srcOrd="2" destOrd="0" presId="urn:microsoft.com/office/officeart/2005/8/layout/vList2"/>
    <dgm:cxn modelId="{5771FB90-1E73-4788-8A09-3D224CC9C30B}" type="presParOf" srcId="{0AC36CCF-21F3-4182-B310-B87B46BAE80B}" destId="{B53D27F1-8A2D-4516-B1D9-A82DB6BAEB96}" srcOrd="3" destOrd="0" presId="urn:microsoft.com/office/officeart/2005/8/layout/vList2"/>
    <dgm:cxn modelId="{7682B834-0D77-480D-84F1-7458330BDB6E}" type="presParOf" srcId="{0AC36CCF-21F3-4182-B310-B87B46BAE80B}" destId="{9B20E886-B6C8-465C-AAB6-85CCA7D66B8F}" srcOrd="4" destOrd="0" presId="urn:microsoft.com/office/officeart/2005/8/layout/vList2"/>
    <dgm:cxn modelId="{F86F5F41-0D0A-4556-943D-8A139708C9C8}" type="presParOf" srcId="{0AC36CCF-21F3-4182-B310-B87B46BAE80B}" destId="{66DEFBD4-8B24-4F77-B349-88E3BD1D475F}" srcOrd="5" destOrd="0" presId="urn:microsoft.com/office/officeart/2005/8/layout/vList2"/>
    <dgm:cxn modelId="{23556DD7-B865-456C-B62D-663AE8376E6B}" type="presParOf" srcId="{0AC36CCF-21F3-4182-B310-B87B46BAE80B}" destId="{66AC2F07-DB2B-4FFE-A822-A2E3D875C9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60C784-54A8-4418-801C-D3CD075FCF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8B99BD-1A67-4330-8CD8-BED85C2A95C0}">
      <dgm:prSet custT="1"/>
      <dgm:spPr/>
      <dgm:t>
        <a:bodyPr/>
        <a:lstStyle/>
        <a:p>
          <a:r>
            <a:rPr lang="hr-HR" sz="2400" dirty="0"/>
            <a:t>Radna renta ili tlaka, obveza rada na alodiju</a:t>
          </a:r>
          <a:endParaRPr lang="en-US" sz="2400" dirty="0"/>
        </a:p>
      </dgm:t>
    </dgm:pt>
    <dgm:pt modelId="{DE8B5EC1-DAC5-4047-B94F-6E48FEF9B7FA}" type="sibTrans" cxnId="{0911FCF6-6730-465A-93B1-FC9226EBFFCA}">
      <dgm:prSet/>
      <dgm:spPr/>
      <dgm:t>
        <a:bodyPr/>
        <a:lstStyle/>
        <a:p>
          <a:endParaRPr lang="en-US"/>
        </a:p>
      </dgm:t>
    </dgm:pt>
    <dgm:pt modelId="{801E138B-E22D-4E32-80D4-0FBF475E8B3F}" type="parTrans" cxnId="{0911FCF6-6730-465A-93B1-FC9226EBFFCA}">
      <dgm:prSet/>
      <dgm:spPr/>
      <dgm:t>
        <a:bodyPr/>
        <a:lstStyle/>
        <a:p>
          <a:endParaRPr lang="en-US"/>
        </a:p>
      </dgm:t>
    </dgm:pt>
    <dgm:pt modelId="{223EE2EE-18B5-4EB6-8806-4BCAA3ABAC3F}">
      <dgm:prSet/>
      <dgm:spPr/>
      <dgm:t>
        <a:bodyPr/>
        <a:lstStyle/>
        <a:p>
          <a:r>
            <a:rPr lang="hr-HR" dirty="0"/>
            <a:t>Naturalna renta, davanje dijela proizvoda feudalcu</a:t>
          </a:r>
          <a:endParaRPr lang="en-US" dirty="0"/>
        </a:p>
      </dgm:t>
    </dgm:pt>
    <dgm:pt modelId="{B813BE28-5D72-439D-8E5E-052060B6776F}" type="parTrans" cxnId="{04E63DDF-53B4-4773-AA88-F103611A0EEC}">
      <dgm:prSet/>
      <dgm:spPr/>
      <dgm:t>
        <a:bodyPr/>
        <a:lstStyle/>
        <a:p>
          <a:endParaRPr lang="hr-HR"/>
        </a:p>
      </dgm:t>
    </dgm:pt>
    <dgm:pt modelId="{9E458AC2-DBC0-432B-AD7D-FC8B05270BE5}" type="sibTrans" cxnId="{04E63DDF-53B4-4773-AA88-F103611A0EEC}">
      <dgm:prSet/>
      <dgm:spPr/>
      <dgm:t>
        <a:bodyPr/>
        <a:lstStyle/>
        <a:p>
          <a:endParaRPr lang="hr-HR"/>
        </a:p>
      </dgm:t>
    </dgm:pt>
    <dgm:pt modelId="{DAF3BC69-6549-468D-8B2F-D52FEA098BC4}">
      <dgm:prSet/>
      <dgm:spPr/>
      <dgm:t>
        <a:bodyPr/>
        <a:lstStyle/>
        <a:p>
          <a:r>
            <a:rPr lang="hr-HR" dirty="0"/>
            <a:t>Novčana renta, davanja novca umjesto proizvoda</a:t>
          </a:r>
          <a:endParaRPr lang="en-US" dirty="0"/>
        </a:p>
      </dgm:t>
    </dgm:pt>
    <dgm:pt modelId="{03243D46-6BFA-4B15-866A-E6B3DAF60972}" type="parTrans" cxnId="{F7190532-F248-49E0-B522-B0E4F4D68BEB}">
      <dgm:prSet/>
      <dgm:spPr/>
      <dgm:t>
        <a:bodyPr/>
        <a:lstStyle/>
        <a:p>
          <a:endParaRPr lang="hr-HR"/>
        </a:p>
      </dgm:t>
    </dgm:pt>
    <dgm:pt modelId="{D8F39647-F11B-4B61-9636-8FC9150F691F}" type="sibTrans" cxnId="{F7190532-F248-49E0-B522-B0E4F4D68BEB}">
      <dgm:prSet/>
      <dgm:spPr/>
      <dgm:t>
        <a:bodyPr/>
        <a:lstStyle/>
        <a:p>
          <a:endParaRPr lang="hr-HR"/>
        </a:p>
      </dgm:t>
    </dgm:pt>
    <dgm:pt modelId="{39271D9E-E5B4-4C6C-B8CF-5191536F66CF}">
      <dgm:prSet/>
      <dgm:spPr/>
      <dgm:t>
        <a:bodyPr/>
        <a:lstStyle/>
        <a:p>
          <a:r>
            <a:rPr lang="hr-HR" dirty="0"/>
            <a:t>Plaćanje poreza državi</a:t>
          </a:r>
          <a:endParaRPr lang="en-US" dirty="0"/>
        </a:p>
      </dgm:t>
    </dgm:pt>
    <dgm:pt modelId="{C9C41034-22B5-45DC-8B42-0CFD87E76CD0}" type="parTrans" cxnId="{C2B525F2-3F97-41CD-ADBE-587446BD3744}">
      <dgm:prSet/>
      <dgm:spPr/>
      <dgm:t>
        <a:bodyPr/>
        <a:lstStyle/>
        <a:p>
          <a:endParaRPr lang="hr-HR"/>
        </a:p>
      </dgm:t>
    </dgm:pt>
    <dgm:pt modelId="{E9CF1CD6-4BF6-4A69-8971-CA56DA6A8625}" type="sibTrans" cxnId="{C2B525F2-3F97-41CD-ADBE-587446BD3744}">
      <dgm:prSet/>
      <dgm:spPr/>
      <dgm:t>
        <a:bodyPr/>
        <a:lstStyle/>
        <a:p>
          <a:endParaRPr lang="hr-HR"/>
        </a:p>
      </dgm:t>
    </dgm:pt>
    <dgm:pt modelId="{F089F79D-D20D-4DD6-966F-44311B31E3DF}">
      <dgm:prSet/>
      <dgm:spPr/>
      <dgm:t>
        <a:bodyPr/>
        <a:lstStyle/>
        <a:p>
          <a:r>
            <a:rPr lang="hr-HR" dirty="0"/>
            <a:t>Davanje desetine </a:t>
          </a:r>
          <a:r>
            <a:rPr lang="hr-HR"/>
            <a:t>prihoda Crkvi</a:t>
          </a:r>
          <a:endParaRPr lang="en-US" dirty="0"/>
        </a:p>
      </dgm:t>
    </dgm:pt>
    <dgm:pt modelId="{839A5793-F25B-4EE7-8276-07E1DB2D435C}" type="parTrans" cxnId="{78FF2896-3043-4FD3-84C8-329A41C06297}">
      <dgm:prSet/>
      <dgm:spPr/>
      <dgm:t>
        <a:bodyPr/>
        <a:lstStyle/>
        <a:p>
          <a:endParaRPr lang="hr-HR"/>
        </a:p>
      </dgm:t>
    </dgm:pt>
    <dgm:pt modelId="{1A990DA0-5DA8-4CA6-8491-AC3000739B04}" type="sibTrans" cxnId="{78FF2896-3043-4FD3-84C8-329A41C06297}">
      <dgm:prSet/>
      <dgm:spPr/>
      <dgm:t>
        <a:bodyPr/>
        <a:lstStyle/>
        <a:p>
          <a:endParaRPr lang="hr-HR"/>
        </a:p>
      </dgm:t>
    </dgm:pt>
    <dgm:pt modelId="{86B01DC3-B87E-4012-8794-A1419E05218B}" type="pres">
      <dgm:prSet presAssocID="{E460C784-54A8-4418-801C-D3CD075FC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591513-DF2F-4F61-964E-0E361C3957E6}" type="pres">
      <dgm:prSet presAssocID="{0F8B99BD-1A67-4330-8CD8-BED85C2A95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4E52EF-502F-405A-A7A8-9B2F0253B711}" type="pres">
      <dgm:prSet presAssocID="{DE8B5EC1-DAC5-4047-B94F-6E48FEF9B7FA}" presName="spacer" presStyleCnt="0"/>
      <dgm:spPr/>
    </dgm:pt>
    <dgm:pt modelId="{5559A9A8-F0A5-4D8C-BF01-EE47468A2A5F}" type="pres">
      <dgm:prSet presAssocID="{223EE2EE-18B5-4EB6-8806-4BCAA3ABAC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12200C-4341-454D-99C4-273BA3A8ADB3}" type="pres">
      <dgm:prSet presAssocID="{9E458AC2-DBC0-432B-AD7D-FC8B05270BE5}" presName="spacer" presStyleCnt="0"/>
      <dgm:spPr/>
    </dgm:pt>
    <dgm:pt modelId="{A98B55FB-F878-435B-ADF8-7B72B3A4BA24}" type="pres">
      <dgm:prSet presAssocID="{DAF3BC69-6549-468D-8B2F-D52FEA098B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915A32-3790-48E6-982E-046C7AFA9386}" type="pres">
      <dgm:prSet presAssocID="{D8F39647-F11B-4B61-9636-8FC9150F691F}" presName="spacer" presStyleCnt="0"/>
      <dgm:spPr/>
    </dgm:pt>
    <dgm:pt modelId="{81DE26EE-1F26-41F6-8757-FF9D95BBB0B3}" type="pres">
      <dgm:prSet presAssocID="{39271D9E-E5B4-4C6C-B8CF-5191536F66C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A09541-7E12-494B-AD81-8ACB0BFAC347}" type="pres">
      <dgm:prSet presAssocID="{E9CF1CD6-4BF6-4A69-8971-CA56DA6A8625}" presName="spacer" presStyleCnt="0"/>
      <dgm:spPr/>
    </dgm:pt>
    <dgm:pt modelId="{6854C724-D859-4BA6-ABB7-295AF04A33FE}" type="pres">
      <dgm:prSet presAssocID="{F089F79D-D20D-4DD6-966F-44311B31E3D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498FC07-D3C8-4D61-A492-9D99263B54A2}" type="presOf" srcId="{F089F79D-D20D-4DD6-966F-44311B31E3DF}" destId="{6854C724-D859-4BA6-ABB7-295AF04A33FE}" srcOrd="0" destOrd="0" presId="urn:microsoft.com/office/officeart/2005/8/layout/vList2"/>
    <dgm:cxn modelId="{04E63DDF-53B4-4773-AA88-F103611A0EEC}" srcId="{E460C784-54A8-4418-801C-D3CD075FCFA4}" destId="{223EE2EE-18B5-4EB6-8806-4BCAA3ABAC3F}" srcOrd="1" destOrd="0" parTransId="{B813BE28-5D72-439D-8E5E-052060B6776F}" sibTransId="{9E458AC2-DBC0-432B-AD7D-FC8B05270BE5}"/>
    <dgm:cxn modelId="{E1540C6E-FAD1-4BE2-A7BF-E1D79EEF1589}" type="presOf" srcId="{223EE2EE-18B5-4EB6-8806-4BCAA3ABAC3F}" destId="{5559A9A8-F0A5-4D8C-BF01-EE47468A2A5F}" srcOrd="0" destOrd="0" presId="urn:microsoft.com/office/officeart/2005/8/layout/vList2"/>
    <dgm:cxn modelId="{8AE68265-7B46-406A-ACB8-5840BA7D2686}" type="presOf" srcId="{DAF3BC69-6549-468D-8B2F-D52FEA098BC4}" destId="{A98B55FB-F878-435B-ADF8-7B72B3A4BA24}" srcOrd="0" destOrd="0" presId="urn:microsoft.com/office/officeart/2005/8/layout/vList2"/>
    <dgm:cxn modelId="{78FF2896-3043-4FD3-84C8-329A41C06297}" srcId="{E460C784-54A8-4418-801C-D3CD075FCFA4}" destId="{F089F79D-D20D-4DD6-966F-44311B31E3DF}" srcOrd="4" destOrd="0" parTransId="{839A5793-F25B-4EE7-8276-07E1DB2D435C}" sibTransId="{1A990DA0-5DA8-4CA6-8491-AC3000739B04}"/>
    <dgm:cxn modelId="{F7190532-F248-49E0-B522-B0E4F4D68BEB}" srcId="{E460C784-54A8-4418-801C-D3CD075FCFA4}" destId="{DAF3BC69-6549-468D-8B2F-D52FEA098BC4}" srcOrd="2" destOrd="0" parTransId="{03243D46-6BFA-4B15-866A-E6B3DAF60972}" sibTransId="{D8F39647-F11B-4B61-9636-8FC9150F691F}"/>
    <dgm:cxn modelId="{FE1DAF4D-081D-4DDF-A458-80EEC00DDBAC}" type="presOf" srcId="{0F8B99BD-1A67-4330-8CD8-BED85C2A95C0}" destId="{DB591513-DF2F-4F61-964E-0E361C3957E6}" srcOrd="0" destOrd="0" presId="urn:microsoft.com/office/officeart/2005/8/layout/vList2"/>
    <dgm:cxn modelId="{D932CCF8-4A9A-4109-84AE-EAB5D759E133}" type="presOf" srcId="{E460C784-54A8-4418-801C-D3CD075FCFA4}" destId="{86B01DC3-B87E-4012-8794-A1419E05218B}" srcOrd="0" destOrd="0" presId="urn:microsoft.com/office/officeart/2005/8/layout/vList2"/>
    <dgm:cxn modelId="{0911FCF6-6730-465A-93B1-FC9226EBFFCA}" srcId="{E460C784-54A8-4418-801C-D3CD075FCFA4}" destId="{0F8B99BD-1A67-4330-8CD8-BED85C2A95C0}" srcOrd="0" destOrd="0" parTransId="{801E138B-E22D-4E32-80D4-0FBF475E8B3F}" sibTransId="{DE8B5EC1-DAC5-4047-B94F-6E48FEF9B7FA}"/>
    <dgm:cxn modelId="{A16AB372-0784-45CC-A6C6-22422AB997E4}" type="presOf" srcId="{39271D9E-E5B4-4C6C-B8CF-5191536F66CF}" destId="{81DE26EE-1F26-41F6-8757-FF9D95BBB0B3}" srcOrd="0" destOrd="0" presId="urn:microsoft.com/office/officeart/2005/8/layout/vList2"/>
    <dgm:cxn modelId="{C2B525F2-3F97-41CD-ADBE-587446BD3744}" srcId="{E460C784-54A8-4418-801C-D3CD075FCFA4}" destId="{39271D9E-E5B4-4C6C-B8CF-5191536F66CF}" srcOrd="3" destOrd="0" parTransId="{C9C41034-22B5-45DC-8B42-0CFD87E76CD0}" sibTransId="{E9CF1CD6-4BF6-4A69-8971-CA56DA6A8625}"/>
    <dgm:cxn modelId="{674360DD-0596-4CBC-B3FA-D5A7B3A78220}" type="presParOf" srcId="{86B01DC3-B87E-4012-8794-A1419E05218B}" destId="{DB591513-DF2F-4F61-964E-0E361C3957E6}" srcOrd="0" destOrd="0" presId="urn:microsoft.com/office/officeart/2005/8/layout/vList2"/>
    <dgm:cxn modelId="{7129069E-7B8C-44BA-8A1B-06056A5BB057}" type="presParOf" srcId="{86B01DC3-B87E-4012-8794-A1419E05218B}" destId="{364E52EF-502F-405A-A7A8-9B2F0253B711}" srcOrd="1" destOrd="0" presId="urn:microsoft.com/office/officeart/2005/8/layout/vList2"/>
    <dgm:cxn modelId="{7BC4CE65-8A81-42F8-8A48-CBA58A410CCE}" type="presParOf" srcId="{86B01DC3-B87E-4012-8794-A1419E05218B}" destId="{5559A9A8-F0A5-4D8C-BF01-EE47468A2A5F}" srcOrd="2" destOrd="0" presId="urn:microsoft.com/office/officeart/2005/8/layout/vList2"/>
    <dgm:cxn modelId="{D5B1300E-B03D-475C-85A6-83CFB90CA55A}" type="presParOf" srcId="{86B01DC3-B87E-4012-8794-A1419E05218B}" destId="{9B12200C-4341-454D-99C4-273BA3A8ADB3}" srcOrd="3" destOrd="0" presId="urn:microsoft.com/office/officeart/2005/8/layout/vList2"/>
    <dgm:cxn modelId="{19EF8E5E-D2EB-45AC-B209-A65AF082D7B3}" type="presParOf" srcId="{86B01DC3-B87E-4012-8794-A1419E05218B}" destId="{A98B55FB-F878-435B-ADF8-7B72B3A4BA24}" srcOrd="4" destOrd="0" presId="urn:microsoft.com/office/officeart/2005/8/layout/vList2"/>
    <dgm:cxn modelId="{3456B152-A1E6-4BF5-A639-4CB905CB08DB}" type="presParOf" srcId="{86B01DC3-B87E-4012-8794-A1419E05218B}" destId="{EA915A32-3790-48E6-982E-046C7AFA9386}" srcOrd="5" destOrd="0" presId="urn:microsoft.com/office/officeart/2005/8/layout/vList2"/>
    <dgm:cxn modelId="{30145028-DA66-4696-8DC4-210F05CF3EE6}" type="presParOf" srcId="{86B01DC3-B87E-4012-8794-A1419E05218B}" destId="{81DE26EE-1F26-41F6-8757-FF9D95BBB0B3}" srcOrd="6" destOrd="0" presId="urn:microsoft.com/office/officeart/2005/8/layout/vList2"/>
    <dgm:cxn modelId="{A31A4494-DC32-4B19-8DB4-181EE34F55B9}" type="presParOf" srcId="{86B01DC3-B87E-4012-8794-A1419E05218B}" destId="{87A09541-7E12-494B-AD81-8ACB0BFAC347}" srcOrd="7" destOrd="0" presId="urn:microsoft.com/office/officeart/2005/8/layout/vList2"/>
    <dgm:cxn modelId="{8AF36916-E126-4EB3-A603-712389E71A30}" type="presParOf" srcId="{86B01DC3-B87E-4012-8794-A1419E05218B}" destId="{6854C724-D859-4BA6-ABB7-295AF04A33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652218"/>
          <a:ext cx="64928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Kmetovi vezani za zemlju (nisu mogli otići s nje)</a:t>
          </a:r>
          <a:endParaRPr lang="en-US" sz="2800" kern="1200" dirty="0"/>
        </a:p>
      </dsp:txBody>
      <dsp:txXfrm>
        <a:off x="0" y="652218"/>
        <a:ext cx="6492875" cy="1216800"/>
      </dsp:txXfrm>
    </dsp:sp>
    <dsp:sp modelId="{C62C227C-1774-4D06-85C5-63C9BA341BBA}">
      <dsp:nvSpPr>
        <dsp:cNvPr id="0" name=""/>
        <dsp:cNvSpPr/>
      </dsp:nvSpPr>
      <dsp:spPr>
        <a:xfrm>
          <a:off x="0" y="2056219"/>
          <a:ext cx="6492875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Kmetska služba doživotna i nasljedna</a:t>
          </a:r>
          <a:endParaRPr lang="en-US" sz="2800" kern="1200" dirty="0"/>
        </a:p>
      </dsp:txBody>
      <dsp:txXfrm>
        <a:off x="0" y="2056219"/>
        <a:ext cx="6492875" cy="1216800"/>
      </dsp:txXfrm>
    </dsp:sp>
    <dsp:sp modelId="{4C2DF6F4-1CCD-4736-A728-F8216CF885BD}">
      <dsp:nvSpPr>
        <dsp:cNvPr id="0" name=""/>
        <dsp:cNvSpPr/>
      </dsp:nvSpPr>
      <dsp:spPr>
        <a:xfrm>
          <a:off x="0" y="3460219"/>
          <a:ext cx="64928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Feudalna renta ili prihod</a:t>
          </a:r>
          <a:endParaRPr lang="en-US" sz="2800" kern="1200" dirty="0"/>
        </a:p>
      </dsp:txBody>
      <dsp:txXfrm>
        <a:off x="0" y="3460219"/>
        <a:ext cx="6492875" cy="1216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3498"/>
          <a:ext cx="6492875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Renta je mogla biti radna, naturalna i </a:t>
          </a:r>
          <a:r>
            <a:rPr lang="hr-HR" sz="2400" kern="1200" dirty="0" smtClean="0"/>
            <a:t>novčana</a:t>
          </a:r>
          <a:endParaRPr lang="en-US" sz="2400" kern="1200" dirty="0"/>
        </a:p>
      </dsp:txBody>
      <dsp:txXfrm>
        <a:off x="0" y="3498"/>
        <a:ext cx="6492875" cy="786240"/>
      </dsp:txXfrm>
    </dsp:sp>
    <dsp:sp modelId="{EAFDE011-D367-436E-BE9B-50A235496127}">
      <dsp:nvSpPr>
        <dsp:cNvPr id="0" name=""/>
        <dsp:cNvSpPr/>
      </dsp:nvSpPr>
      <dsp:spPr>
        <a:xfrm>
          <a:off x="0" y="910698"/>
          <a:ext cx="6492875" cy="78624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Radna renta ili tlaka, obveza rada na </a:t>
          </a:r>
          <a:r>
            <a:rPr lang="hr-HR" sz="2400" kern="1200" dirty="0" smtClean="0"/>
            <a:t>alodiju</a:t>
          </a:r>
          <a:endParaRPr lang="en-US" sz="2400" kern="1200" dirty="0"/>
        </a:p>
      </dsp:txBody>
      <dsp:txXfrm>
        <a:off x="0" y="910698"/>
        <a:ext cx="6492875" cy="786240"/>
      </dsp:txXfrm>
    </dsp:sp>
    <dsp:sp modelId="{585E6E2D-4F9E-4F97-8916-EEC634CCD0EE}">
      <dsp:nvSpPr>
        <dsp:cNvPr id="0" name=""/>
        <dsp:cNvSpPr/>
      </dsp:nvSpPr>
      <dsp:spPr>
        <a:xfrm>
          <a:off x="0" y="1817898"/>
          <a:ext cx="6492875" cy="78624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Naturalna renta, davanje dijela proizvoda </a:t>
          </a:r>
          <a:r>
            <a:rPr lang="hr-HR" sz="2400" kern="1200" dirty="0" smtClean="0"/>
            <a:t>feudalcu</a:t>
          </a:r>
          <a:endParaRPr lang="en-US" sz="2400" kern="1200" dirty="0"/>
        </a:p>
      </dsp:txBody>
      <dsp:txXfrm>
        <a:off x="0" y="1817898"/>
        <a:ext cx="6492875" cy="786240"/>
      </dsp:txXfrm>
    </dsp:sp>
    <dsp:sp modelId="{F4DC0569-2F76-4E56-8173-9F1E6834D83B}">
      <dsp:nvSpPr>
        <dsp:cNvPr id="0" name=""/>
        <dsp:cNvSpPr/>
      </dsp:nvSpPr>
      <dsp:spPr>
        <a:xfrm>
          <a:off x="0" y="2725098"/>
          <a:ext cx="6492875" cy="78624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Novčana renta, davanja novca umjesto </a:t>
          </a:r>
          <a:r>
            <a:rPr lang="hr-HR" sz="2400" kern="1200" dirty="0" smtClean="0"/>
            <a:t>proizvoda</a:t>
          </a:r>
          <a:endParaRPr lang="en-US" sz="2400" kern="1200" dirty="0"/>
        </a:p>
      </dsp:txBody>
      <dsp:txXfrm>
        <a:off x="0" y="2725098"/>
        <a:ext cx="6492875" cy="786240"/>
      </dsp:txXfrm>
    </dsp:sp>
    <dsp:sp modelId="{46B25D20-C4CC-4120-A13D-35211EA6A6AA}">
      <dsp:nvSpPr>
        <dsp:cNvPr id="0" name=""/>
        <dsp:cNvSpPr/>
      </dsp:nvSpPr>
      <dsp:spPr>
        <a:xfrm>
          <a:off x="0" y="3632299"/>
          <a:ext cx="6492875" cy="78624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Plaćanje poreza </a:t>
          </a:r>
          <a:r>
            <a:rPr lang="hr-HR" sz="2400" kern="1200" dirty="0" smtClean="0"/>
            <a:t>državi</a:t>
          </a:r>
          <a:endParaRPr lang="en-US" sz="2400" kern="1200" dirty="0"/>
        </a:p>
      </dsp:txBody>
      <dsp:txXfrm>
        <a:off x="0" y="3632299"/>
        <a:ext cx="6492875" cy="786240"/>
      </dsp:txXfrm>
    </dsp:sp>
    <dsp:sp modelId="{928AC1F4-B4FF-49CC-8C78-046C4B30DF20}">
      <dsp:nvSpPr>
        <dsp:cNvPr id="0" name=""/>
        <dsp:cNvSpPr/>
      </dsp:nvSpPr>
      <dsp:spPr>
        <a:xfrm>
          <a:off x="0" y="4539499"/>
          <a:ext cx="6492875" cy="7862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Davanje desetine prihoda </a:t>
          </a:r>
          <a:r>
            <a:rPr lang="hr-HR" sz="2400" kern="1200" dirty="0" smtClean="0"/>
            <a:t>Crkvi</a:t>
          </a:r>
          <a:endParaRPr lang="en-US" sz="2400" kern="1200" dirty="0"/>
        </a:p>
      </dsp:txBody>
      <dsp:txXfrm>
        <a:off x="0" y="4539499"/>
        <a:ext cx="6492875" cy="7862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F0717E-DB15-4FE7-9B34-28F1C051775D}">
      <dsp:nvSpPr>
        <dsp:cNvPr id="0" name=""/>
        <dsp:cNvSpPr/>
      </dsp:nvSpPr>
      <dsp:spPr>
        <a:xfrm>
          <a:off x="0" y="427"/>
          <a:ext cx="6492875" cy="840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Sela nisu bila opasana zidinama</a:t>
          </a:r>
          <a:endParaRPr lang="en-US" sz="2400" kern="1200" dirty="0"/>
        </a:p>
      </dsp:txBody>
      <dsp:txXfrm>
        <a:off x="0" y="427"/>
        <a:ext cx="6492875" cy="840151"/>
      </dsp:txXfrm>
    </dsp:sp>
    <dsp:sp modelId="{AA3CAB75-B7EB-428B-BF74-8CDEACF7D7FE}">
      <dsp:nvSpPr>
        <dsp:cNvPr id="0" name=""/>
        <dsp:cNvSpPr/>
      </dsp:nvSpPr>
      <dsp:spPr>
        <a:xfrm>
          <a:off x="0" y="853306"/>
          <a:ext cx="6492875" cy="84015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Strah od ratnih pohoda, pljački i plemićkih nameta</a:t>
          </a:r>
          <a:endParaRPr lang="en-US" sz="2400" kern="1200" dirty="0"/>
        </a:p>
      </dsp:txBody>
      <dsp:txXfrm>
        <a:off x="0" y="853306"/>
        <a:ext cx="6492875" cy="840151"/>
      </dsp:txXfrm>
    </dsp:sp>
    <dsp:sp modelId="{31CDA3EC-F33D-4DC7-96F3-F40D4159C25D}">
      <dsp:nvSpPr>
        <dsp:cNvPr id="0" name=""/>
        <dsp:cNvSpPr/>
      </dsp:nvSpPr>
      <dsp:spPr>
        <a:xfrm>
          <a:off x="0" y="1706184"/>
          <a:ext cx="6492875" cy="84015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Epidemije i prirodne nepogode</a:t>
          </a:r>
          <a:endParaRPr lang="en-US" sz="2400" kern="1200" dirty="0"/>
        </a:p>
      </dsp:txBody>
      <dsp:txXfrm>
        <a:off x="0" y="1706184"/>
        <a:ext cx="6492875" cy="840151"/>
      </dsp:txXfrm>
    </dsp:sp>
    <dsp:sp modelId="{0A3BE275-5D42-4EDF-BF25-3875211F434D}">
      <dsp:nvSpPr>
        <dsp:cNvPr id="0" name=""/>
        <dsp:cNvSpPr/>
      </dsp:nvSpPr>
      <dsp:spPr>
        <a:xfrm>
          <a:off x="0" y="2559063"/>
          <a:ext cx="6492875" cy="84015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Sajmovi i nabavka robe</a:t>
          </a:r>
          <a:endParaRPr lang="en-US" sz="2400" kern="1200" dirty="0"/>
        </a:p>
      </dsp:txBody>
      <dsp:txXfrm>
        <a:off x="0" y="2559063"/>
        <a:ext cx="6492875" cy="840151"/>
      </dsp:txXfrm>
    </dsp:sp>
    <dsp:sp modelId="{B1AFCC30-56F7-476A-AB44-23EA9C53C4F0}">
      <dsp:nvSpPr>
        <dsp:cNvPr id="0" name=""/>
        <dsp:cNvSpPr/>
      </dsp:nvSpPr>
      <dsp:spPr>
        <a:xfrm>
          <a:off x="0" y="3411941"/>
          <a:ext cx="6492875" cy="84015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Sela i njihovi gospodari</a:t>
          </a:r>
          <a:endParaRPr lang="en-US" sz="2400" kern="1200" dirty="0"/>
        </a:p>
      </dsp:txBody>
      <dsp:txXfrm>
        <a:off x="0" y="3411941"/>
        <a:ext cx="6492875" cy="840151"/>
      </dsp:txXfrm>
    </dsp:sp>
    <dsp:sp modelId="{A460B669-C9AD-4608-A354-08C6871FFC93}">
      <dsp:nvSpPr>
        <dsp:cNvPr id="0" name=""/>
        <dsp:cNvSpPr/>
      </dsp:nvSpPr>
      <dsp:spPr>
        <a:xfrm>
          <a:off x="0" y="4264820"/>
          <a:ext cx="6492875" cy="8401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Svako selo imalo vlastelinsku kuću, crkvu i seoski mlin.</a:t>
          </a:r>
          <a:endParaRPr lang="en-US" sz="2400" kern="1200" dirty="0"/>
        </a:p>
      </dsp:txBody>
      <dsp:txXfrm>
        <a:off x="0" y="4264820"/>
        <a:ext cx="6492875" cy="8401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29819"/>
          <a:ext cx="7273311" cy="89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Seoska crkva druga najveća građevina u selu</a:t>
          </a:r>
          <a:endParaRPr lang="en-US" sz="2800" kern="1200" dirty="0"/>
        </a:p>
      </dsp:txBody>
      <dsp:txXfrm>
        <a:off x="0" y="29819"/>
        <a:ext cx="7273311" cy="898560"/>
      </dsp:txXfrm>
    </dsp:sp>
    <dsp:sp modelId="{2CFFB767-E2A3-4F49-A60F-501F3A2359D0}">
      <dsp:nvSpPr>
        <dsp:cNvPr id="0" name=""/>
        <dsp:cNvSpPr/>
      </dsp:nvSpPr>
      <dsp:spPr>
        <a:xfrm>
          <a:off x="0" y="1066619"/>
          <a:ext cx="7273311" cy="8985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Vjera zauzimala važno mjesto u životu ljudi</a:t>
          </a:r>
          <a:endParaRPr lang="en-US" sz="2800" kern="1200" dirty="0"/>
        </a:p>
      </dsp:txBody>
      <dsp:txXfrm>
        <a:off x="0" y="1066619"/>
        <a:ext cx="7273311" cy="898560"/>
      </dsp:txXfrm>
    </dsp:sp>
    <dsp:sp modelId="{6E3FC8A3-3596-4E85-B7F7-EE02DA074A3F}">
      <dsp:nvSpPr>
        <dsp:cNvPr id="0" name=""/>
        <dsp:cNvSpPr/>
      </dsp:nvSpPr>
      <dsp:spPr>
        <a:xfrm>
          <a:off x="0" y="2103419"/>
          <a:ext cx="7273311" cy="8985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Svako selo imalo svoga svećenika</a:t>
          </a:r>
          <a:endParaRPr lang="en-US" sz="2800" kern="1200" dirty="0"/>
        </a:p>
      </dsp:txBody>
      <dsp:txXfrm>
        <a:off x="0" y="2103419"/>
        <a:ext cx="7273311" cy="898560"/>
      </dsp:txXfrm>
    </dsp:sp>
    <dsp:sp modelId="{B6E4A470-08DA-49EB-AA3F-EB9D76D78F6B}">
      <dsp:nvSpPr>
        <dsp:cNvPr id="0" name=""/>
        <dsp:cNvSpPr/>
      </dsp:nvSpPr>
      <dsp:spPr>
        <a:xfrm>
          <a:off x="0" y="3140219"/>
          <a:ext cx="7273311" cy="8985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Svećenik, jedina pismena osoba u selu</a:t>
          </a:r>
          <a:endParaRPr lang="en-US" sz="2800" kern="1200" dirty="0"/>
        </a:p>
      </dsp:txBody>
      <dsp:txXfrm>
        <a:off x="0" y="3140219"/>
        <a:ext cx="7273311" cy="898560"/>
      </dsp:txXfrm>
    </dsp:sp>
    <dsp:sp modelId="{752BF80D-718C-478F-8F38-318BBAE5377F}">
      <dsp:nvSpPr>
        <dsp:cNvPr id="0" name=""/>
        <dsp:cNvSpPr/>
      </dsp:nvSpPr>
      <dsp:spPr>
        <a:xfrm>
          <a:off x="0" y="4177020"/>
          <a:ext cx="7273311" cy="8985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Tzv. crkvena desetina</a:t>
          </a:r>
          <a:endParaRPr lang="en-US" sz="2800" kern="1200" dirty="0"/>
        </a:p>
      </dsp:txBody>
      <dsp:txXfrm>
        <a:off x="0" y="4177020"/>
        <a:ext cx="7273311" cy="8985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13779-78C4-452D-9171-9058F820C6CB}">
      <dsp:nvSpPr>
        <dsp:cNvPr id="0" name=""/>
        <dsp:cNvSpPr/>
      </dsp:nvSpPr>
      <dsp:spPr>
        <a:xfrm>
          <a:off x="0" y="58185"/>
          <a:ext cx="5163238" cy="1231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Kmetovi vezani uz zemlju</a:t>
          </a:r>
          <a:endParaRPr lang="en-US" sz="3100" kern="1200" dirty="0"/>
        </a:p>
      </dsp:txBody>
      <dsp:txXfrm>
        <a:off x="0" y="58185"/>
        <a:ext cx="5163238" cy="1231479"/>
      </dsp:txXfrm>
    </dsp:sp>
    <dsp:sp modelId="{E4FBC444-0081-4ADB-9510-591A30139BF5}">
      <dsp:nvSpPr>
        <dsp:cNvPr id="0" name=""/>
        <dsp:cNvSpPr/>
      </dsp:nvSpPr>
      <dsp:spPr>
        <a:xfrm>
          <a:off x="0" y="1378945"/>
          <a:ext cx="5163238" cy="12314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Doživotna i nasljedna služba</a:t>
          </a:r>
          <a:endParaRPr lang="en-US" sz="3100" kern="1200" dirty="0"/>
        </a:p>
      </dsp:txBody>
      <dsp:txXfrm>
        <a:off x="0" y="1378945"/>
        <a:ext cx="5163238" cy="1231479"/>
      </dsp:txXfrm>
    </dsp:sp>
    <dsp:sp modelId="{9B20E886-B6C8-465C-AAB6-85CCA7D66B8F}">
      <dsp:nvSpPr>
        <dsp:cNvPr id="0" name=""/>
        <dsp:cNvSpPr/>
      </dsp:nvSpPr>
      <dsp:spPr>
        <a:xfrm>
          <a:off x="0" y="2699705"/>
          <a:ext cx="5163238" cy="12314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Feudalna renta ili prihod</a:t>
          </a:r>
          <a:endParaRPr lang="en-US" sz="3100" kern="1200" dirty="0"/>
        </a:p>
      </dsp:txBody>
      <dsp:txXfrm>
        <a:off x="0" y="2699705"/>
        <a:ext cx="5163238" cy="1231479"/>
      </dsp:txXfrm>
    </dsp:sp>
    <dsp:sp modelId="{66AC2F07-DB2B-4FFE-A822-A2E3D875C9DA}">
      <dsp:nvSpPr>
        <dsp:cNvPr id="0" name=""/>
        <dsp:cNvSpPr/>
      </dsp:nvSpPr>
      <dsp:spPr>
        <a:xfrm>
          <a:off x="0" y="4020464"/>
          <a:ext cx="5163238" cy="12314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Renta: radna, naturalna i </a:t>
          </a:r>
          <a:r>
            <a:rPr lang="hr-HR" sz="3100" kern="1200" dirty="0" smtClean="0"/>
            <a:t>novčana</a:t>
          </a:r>
          <a:endParaRPr lang="en-US" sz="3100" kern="1200" dirty="0"/>
        </a:p>
      </dsp:txBody>
      <dsp:txXfrm>
        <a:off x="0" y="4020464"/>
        <a:ext cx="5163238" cy="12314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91513-DF2F-4F61-964E-0E361C3957E6}">
      <dsp:nvSpPr>
        <dsp:cNvPr id="0" name=""/>
        <dsp:cNvSpPr/>
      </dsp:nvSpPr>
      <dsp:spPr>
        <a:xfrm>
          <a:off x="0" y="22529"/>
          <a:ext cx="5163238" cy="9954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Radna renta ili tlaka, obveza rada na alodiju</a:t>
          </a:r>
          <a:endParaRPr lang="en-US" sz="2400" kern="1200" dirty="0"/>
        </a:p>
      </dsp:txBody>
      <dsp:txXfrm>
        <a:off x="0" y="22529"/>
        <a:ext cx="5163238" cy="995414"/>
      </dsp:txXfrm>
    </dsp:sp>
    <dsp:sp modelId="{5559A9A8-F0A5-4D8C-BF01-EE47468A2A5F}">
      <dsp:nvSpPr>
        <dsp:cNvPr id="0" name=""/>
        <dsp:cNvSpPr/>
      </dsp:nvSpPr>
      <dsp:spPr>
        <a:xfrm>
          <a:off x="0" y="1089943"/>
          <a:ext cx="5163238" cy="99541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Naturalna renta, davanje dijela proizvoda feudalcu</a:t>
          </a:r>
          <a:endParaRPr lang="en-US" sz="2500" kern="1200" dirty="0"/>
        </a:p>
      </dsp:txBody>
      <dsp:txXfrm>
        <a:off x="0" y="1089943"/>
        <a:ext cx="5163238" cy="995414"/>
      </dsp:txXfrm>
    </dsp:sp>
    <dsp:sp modelId="{A98B55FB-F878-435B-ADF8-7B72B3A4BA24}">
      <dsp:nvSpPr>
        <dsp:cNvPr id="0" name=""/>
        <dsp:cNvSpPr/>
      </dsp:nvSpPr>
      <dsp:spPr>
        <a:xfrm>
          <a:off x="0" y="2157357"/>
          <a:ext cx="5163238" cy="99541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Novčana renta, davanja novca umjesto proizvoda</a:t>
          </a:r>
          <a:endParaRPr lang="en-US" sz="2500" kern="1200" dirty="0"/>
        </a:p>
      </dsp:txBody>
      <dsp:txXfrm>
        <a:off x="0" y="2157357"/>
        <a:ext cx="5163238" cy="995414"/>
      </dsp:txXfrm>
    </dsp:sp>
    <dsp:sp modelId="{81DE26EE-1F26-41F6-8757-FF9D95BBB0B3}">
      <dsp:nvSpPr>
        <dsp:cNvPr id="0" name=""/>
        <dsp:cNvSpPr/>
      </dsp:nvSpPr>
      <dsp:spPr>
        <a:xfrm>
          <a:off x="0" y="3224772"/>
          <a:ext cx="5163238" cy="99541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Plaćanje poreza državi</a:t>
          </a:r>
          <a:endParaRPr lang="en-US" sz="2500" kern="1200" dirty="0"/>
        </a:p>
      </dsp:txBody>
      <dsp:txXfrm>
        <a:off x="0" y="3224772"/>
        <a:ext cx="5163238" cy="995414"/>
      </dsp:txXfrm>
    </dsp:sp>
    <dsp:sp modelId="{6854C724-D859-4BA6-ABB7-295AF04A33FE}">
      <dsp:nvSpPr>
        <dsp:cNvPr id="0" name=""/>
        <dsp:cNvSpPr/>
      </dsp:nvSpPr>
      <dsp:spPr>
        <a:xfrm>
          <a:off x="0" y="4292186"/>
          <a:ext cx="5163238" cy="99541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Davanje desetine </a:t>
          </a:r>
          <a:r>
            <a:rPr lang="hr-HR" sz="2500" kern="1200"/>
            <a:t>prihoda Crkvi</a:t>
          </a:r>
          <a:endParaRPr lang="en-US" sz="2500" kern="1200" dirty="0"/>
        </a:p>
      </dsp:txBody>
      <dsp:txXfrm>
        <a:off x="0" y="4292186"/>
        <a:ext cx="5163238" cy="99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66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Davanje feudalne rente kmetova feudalcu.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11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srednjovjekovnog seljaka.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876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Presjek srednjovjekovne kuće. Sve o izgledu i gradnji pročitajte u udžbeniku na stranici 23.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738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Svećenikova je dužnost bila držanje crkvene službe, molitva za bolesne te pogrebi, vjenčanja i krštenja.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03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b="1" dirty="0"/>
              <a:t>Život seljaka i kmetova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Srednjovjekovno društvo – seljak, plemić, građanin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Život seljaka i kmetova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00537397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D5A4147-A267-4469-B328-AF01393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3276243"/>
            <a:ext cx="5722505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4400" dirty="0"/>
              <a:t>Život seljaka i kmetova</a:t>
            </a:r>
            <a:endParaRPr lang="en-US" sz="4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73CBA8A-49C0-4DF9-9072-3D6DB8707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2883" y="4677"/>
            <a:ext cx="4649117" cy="6571192"/>
          </a:xfrm>
          <a:prstGeom prst="rect">
            <a:avLst/>
          </a:prstGeom>
        </p:spPr>
      </p:pic>
      <p:pic>
        <p:nvPicPr>
          <p:cNvPr id="2" name="Picture 2" descr="\\tartar\_Razmjena\dvukelic\Klio 6.png">
            <a:extLst>
              <a:ext uri="{FF2B5EF4-FFF2-40B4-BE49-F238E27FC236}">
                <a16:creationId xmlns:a16="http://schemas.microsoft.com/office/drawing/2014/main" xmlns="" id="{C9A1AA43-DCDE-4FE9-8F56-A2CBB09E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3B44306-440D-4325-9F1F-14FB8C14C6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766" y="587465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62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C1C6A-34B4-4EBD-8946-A2418BC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6C4E21C-9E7F-4503-BA46-596CDD683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270818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3FB340E-C1EC-467D-A292-B09C7ECD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476E27-5726-486B-8B76-BFF486928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33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908203-FC37-488A-B11C-007FFC4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E1EFAA2-D560-4217-BC9A-07CE2A312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827868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594F41-1E70-455D-8380-B53F961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9893AA-E310-41AA-A044-8741DE3DC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4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Život seljaka i kmetova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9480651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A4D1609B-102A-4C77-86A2-ACB29FB96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52050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38CA0C41-9332-42E9-BF4A-5DB3363BE1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24051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263352" y="1844824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b="1" dirty="0">
                <a:solidFill>
                  <a:srgbClr val="FFFFFF"/>
                </a:solidFill>
              </a:rPr>
              <a:t>Život seljaka i kmetova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4218355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4301C312-4865-479F-BD1A-12E49E386D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5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5A4725-9429-46CC-AFFE-E5F99CA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Život seljaka i kmetova</a:t>
            </a:r>
          </a:p>
        </p:txBody>
      </p:sp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34DD281E-55C2-4E43-9D9C-6EE7C7FAE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628800"/>
            <a:ext cx="6384032" cy="4387958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4033E95A-E872-47CF-A634-08FB3988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677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5A8041C-3C48-45AA-8C0B-BA4DB4FBF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967" y="58311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98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Život seljaka i kmetova</a:t>
            </a:r>
            <a:endParaRPr lang="en-US" sz="6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BD346B21-7172-45D3-B726-3DADF49D2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39" y="1700808"/>
            <a:ext cx="5999243" cy="45259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Slobodni seljaci i obrada zemlje</a:t>
            </a:r>
          </a:p>
          <a:p>
            <a:r>
              <a:rPr lang="hr-HR" dirty="0">
                <a:solidFill>
                  <a:schemeClr val="bg1"/>
                </a:solidFill>
              </a:rPr>
              <a:t>Većina stanovništva živi na selu</a:t>
            </a:r>
          </a:p>
          <a:p>
            <a:r>
              <a:rPr lang="hr-HR" dirty="0">
                <a:solidFill>
                  <a:schemeClr val="bg1"/>
                </a:solidFill>
              </a:rPr>
              <a:t>Poljoprivreda i stočarstvo</a:t>
            </a:r>
          </a:p>
          <a:p>
            <a:r>
              <a:rPr lang="hr-HR" dirty="0">
                <a:solidFill>
                  <a:schemeClr val="bg1"/>
                </a:solidFill>
              </a:rPr>
              <a:t>Izrada uporabnih predmeta za kuću i polje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DB39B7A-62CC-4662-AA49-8ADAC16C7D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DE9858-1FF5-43CC-A33F-B4B5BBD1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Život seljaka i kmetova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držanje, žena, skijanje, nošenje&#10;&#10;Opis je automatski generiran">
            <a:extLst>
              <a:ext uri="{FF2B5EF4-FFF2-40B4-BE49-F238E27FC236}">
                <a16:creationId xmlns:a16="http://schemas.microsoft.com/office/drawing/2014/main" xmlns="" id="{4681488A-3382-438A-AD75-4D2FB1FF6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489" y="692696"/>
            <a:ext cx="4038047" cy="5708831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7DD6D3-3118-412A-834D-DED8483C0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5367" y="5991059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22EE56B-7645-4353-8BF5-929C9CCE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690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Život seljaka i kmetova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015595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rava, na otvorenom, zgrada, kuća&#10;&#10;Opis je automatski generiran">
            <a:extLst>
              <a:ext uri="{FF2B5EF4-FFF2-40B4-BE49-F238E27FC236}">
                <a16:creationId xmlns:a16="http://schemas.microsoft.com/office/drawing/2014/main" xmlns="" id="{A210E550-CBD3-4BE4-9ECC-4D6DE5D9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700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F423D2-4D06-4381-9811-9F842C39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/>
              <a:t>Život seljaka i kmetova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09B5367-153D-418C-8F3F-3CA27F29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hr-HR" sz="1800" dirty="0"/>
              <a:t>Suvremena rekonstrukcija ranosrednjovjekovnog sela u </a:t>
            </a:r>
            <a:r>
              <a:rPr lang="hr-HR" sz="1800" dirty="0" smtClean="0"/>
              <a:t>Bavarskoj</a:t>
            </a:r>
            <a:endParaRPr lang="en-US" sz="18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4029FF96-BCE5-4E16-9698-4A8167A1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DD66CA6-5F4C-4B18-BD58-A594B34CF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291" y="587087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28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Život seljaka i kmetova</a:t>
            </a:r>
          </a:p>
        </p:txBody>
      </p:sp>
      <p:pic>
        <p:nvPicPr>
          <p:cNvPr id="11" name="Rezervirano mjesto sadržaja 10" descr="Slika na kojoj se prikazuje trava, drveni, zgrada, drvena&#10;&#10;Opis je automatski generiran">
            <a:extLst>
              <a:ext uri="{FF2B5EF4-FFF2-40B4-BE49-F238E27FC236}">
                <a16:creationId xmlns:a16="http://schemas.microsoft.com/office/drawing/2014/main" xmlns="" id="{D1642CBB-FAA7-4557-BC22-EE82B3D55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773" y="685800"/>
            <a:ext cx="7541375" cy="5329238"/>
          </a:xfrm>
        </p:spPr>
      </p:pic>
      <p:pic>
        <p:nvPicPr>
          <p:cNvPr id="12" name="Picture 2" descr="\\tartar\_Razmjena\dvukelic\Klio 6.png">
            <a:extLst>
              <a:ext uri="{FF2B5EF4-FFF2-40B4-BE49-F238E27FC236}">
                <a16:creationId xmlns:a16="http://schemas.microsoft.com/office/drawing/2014/main" xmlns="" id="{CEE49ED3-3A6B-482E-BBFA-ABD9A55F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E691945-B641-416D-8E44-16D4BC114E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291" y="587087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309</Words>
  <Application>Microsoft Office PowerPoint</Application>
  <PresentationFormat>Custom</PresentationFormat>
  <Paragraphs>59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Život seljaka i kmetova</vt:lpstr>
      <vt:lpstr>Slide 2</vt:lpstr>
      <vt:lpstr>Slide 3</vt:lpstr>
      <vt:lpstr>Život seljaka i kmetova</vt:lpstr>
      <vt:lpstr>Život seljaka i kmetova</vt:lpstr>
      <vt:lpstr>Život seljaka i kmetova</vt:lpstr>
      <vt:lpstr>Život seljaka i kmetova</vt:lpstr>
      <vt:lpstr>Život seljaka i kmetova</vt:lpstr>
      <vt:lpstr>Život seljaka i kmetova</vt:lpstr>
      <vt:lpstr>Život seljaka i kmetova</vt:lpstr>
      <vt:lpstr>Slide 11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9</cp:revision>
  <dcterms:created xsi:type="dcterms:W3CDTF">2020-05-02T17:09:52Z</dcterms:created>
  <dcterms:modified xsi:type="dcterms:W3CDTF">2020-08-11T08:16:23Z</dcterms:modified>
</cp:coreProperties>
</file>